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2"/>
  </p:notesMasterIdLst>
  <p:sldIdLst>
    <p:sldId id="256" r:id="rId2"/>
    <p:sldId id="261" r:id="rId3"/>
    <p:sldId id="269" r:id="rId4"/>
    <p:sldId id="258" r:id="rId5"/>
    <p:sldId id="264" r:id="rId6"/>
    <p:sldId id="259" r:id="rId7"/>
    <p:sldId id="309" r:id="rId8"/>
    <p:sldId id="260" r:id="rId9"/>
    <p:sldId id="278" r:id="rId10"/>
    <p:sldId id="311" r:id="rId11"/>
    <p:sldId id="312" r:id="rId12"/>
    <p:sldId id="310" r:id="rId13"/>
    <p:sldId id="320" r:id="rId14"/>
    <p:sldId id="321" r:id="rId15"/>
    <p:sldId id="322" r:id="rId16"/>
    <p:sldId id="323" r:id="rId17"/>
    <p:sldId id="324" r:id="rId18"/>
    <p:sldId id="325" r:id="rId19"/>
    <p:sldId id="326" r:id="rId20"/>
    <p:sldId id="327" r:id="rId21"/>
    <p:sldId id="315" r:id="rId22"/>
    <p:sldId id="313" r:id="rId23"/>
    <p:sldId id="314" r:id="rId24"/>
    <p:sldId id="328" r:id="rId25"/>
    <p:sldId id="316" r:id="rId26"/>
    <p:sldId id="276" r:id="rId27"/>
    <p:sldId id="317" r:id="rId28"/>
    <p:sldId id="318" r:id="rId29"/>
    <p:sldId id="288" r:id="rId30"/>
    <p:sldId id="319" r:id="rId31"/>
  </p:sldIdLst>
  <p:sldSz cx="9144000" cy="5143500" type="screen16x9"/>
  <p:notesSz cx="6858000" cy="9144000"/>
  <p:embeddedFontLst>
    <p:embeddedFont>
      <p:font typeface="Arial Rounded MT Bold" panose="020F0704030504030204" pitchFamily="34" charset="0"/>
      <p:regular r:id="rId33"/>
    </p:embeddedFont>
    <p:embeddedFont>
      <p:font typeface="Calibri" panose="020F0502020204030204" pitchFamily="34" charset="0"/>
      <p:regular r:id="rId34"/>
      <p:bold r:id="rId35"/>
      <p:italic r:id="rId36"/>
      <p:boldItalic r:id="rId37"/>
    </p:embeddedFont>
    <p:embeddedFont>
      <p:font typeface="Oswald" panose="00000500000000000000" pitchFamily="2" charset="0"/>
      <p:regular r:id="rId38"/>
      <p:bold r:id="rId39"/>
    </p:embeddedFont>
    <p:embeddedFont>
      <p:font typeface="Squada One" panose="020B0604020202020204" charset="0"/>
      <p:regular r:id="rId40"/>
    </p:embeddedFont>
    <p:embeddedFont>
      <p:font typeface="Titillium Web" panose="000005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EAC68F-C7ED-41B6-B569-836730DB8132}">
  <a:tblStyle styleId="{EFEAC68F-C7ED-41B6-B569-836730DB81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0" autoAdjust="0"/>
    <p:restoredTop sz="94750" autoAdjust="0"/>
  </p:normalViewPr>
  <p:slideViewPr>
    <p:cSldViewPr snapToGrid="0">
      <p:cViewPr varScale="1">
        <p:scale>
          <a:sx n="106" d="100"/>
          <a:sy n="106" d="100"/>
        </p:scale>
        <p:origin x="7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6.0622087633762395E-2"/>
          <c:y val="0.1814312119883493"/>
          <c:w val="0.91108760480381512"/>
          <c:h val="0.69726807321523754"/>
        </c:manualLayout>
      </c:layout>
      <c:pie3DChart>
        <c:varyColors val="1"/>
        <c:ser>
          <c:idx val="0"/>
          <c:order val="0"/>
          <c:tx>
            <c:strRef>
              <c:f>Sheet1!$B$1</c:f>
              <c:strCache>
                <c:ptCount val="1"/>
                <c:pt idx="0">
                  <c:v>Sales</c:v>
                </c:pt>
              </c:strCache>
            </c:strRef>
          </c:tx>
          <c:spPr>
            <a:ln>
              <a:solidFill>
                <a:schemeClr val="tx2"/>
              </a:solidFill>
            </a:ln>
          </c:spPr>
          <c:dPt>
            <c:idx val="0"/>
            <c:bubble3D val="0"/>
            <c:spPr>
              <a:solidFill>
                <a:schemeClr val="accent1"/>
              </a:solidFill>
              <a:ln w="25400">
                <a:solidFill>
                  <a:schemeClr val="tx2"/>
                </a:solidFill>
              </a:ln>
              <a:effectLst/>
              <a:sp3d contourW="25400">
                <a:contourClr>
                  <a:schemeClr val="tx2"/>
                </a:contourClr>
              </a:sp3d>
            </c:spPr>
            <c:extLst>
              <c:ext xmlns:c16="http://schemas.microsoft.com/office/drawing/2014/chart" uri="{C3380CC4-5D6E-409C-BE32-E72D297353CC}">
                <c16:uniqueId val="{00000006-8B20-49AA-AB7E-2AFF8C5D37D8}"/>
              </c:ext>
            </c:extLst>
          </c:dPt>
          <c:dPt>
            <c:idx val="1"/>
            <c:bubble3D val="0"/>
            <c:spPr>
              <a:solidFill>
                <a:schemeClr val="accent2"/>
              </a:solidFill>
              <a:ln w="25400">
                <a:solidFill>
                  <a:schemeClr val="tx2"/>
                </a:solidFill>
              </a:ln>
              <a:effectLst/>
              <a:sp3d contourW="25400">
                <a:contourClr>
                  <a:schemeClr val="tx2"/>
                </a:contourClr>
              </a:sp3d>
            </c:spPr>
            <c:extLst>
              <c:ext xmlns:c16="http://schemas.microsoft.com/office/drawing/2014/chart" uri="{C3380CC4-5D6E-409C-BE32-E72D297353CC}">
                <c16:uniqueId val="{00000008-8B20-49AA-AB7E-2AFF8C5D37D8}"/>
              </c:ext>
            </c:extLst>
          </c:dPt>
          <c:dPt>
            <c:idx val="2"/>
            <c:bubble3D val="0"/>
            <c:spPr>
              <a:solidFill>
                <a:schemeClr val="accent3"/>
              </a:solidFill>
              <a:ln w="25400">
                <a:solidFill>
                  <a:schemeClr val="tx2"/>
                </a:solidFill>
              </a:ln>
              <a:effectLst/>
              <a:sp3d contourW="25400">
                <a:contourClr>
                  <a:schemeClr val="tx2"/>
                </a:contourClr>
              </a:sp3d>
            </c:spPr>
            <c:extLst>
              <c:ext xmlns:c16="http://schemas.microsoft.com/office/drawing/2014/chart" uri="{C3380CC4-5D6E-409C-BE32-E72D297353CC}">
                <c16:uniqueId val="{00000007-8B20-49AA-AB7E-2AFF8C5D37D8}"/>
              </c:ext>
            </c:extLst>
          </c:dPt>
          <c:dPt>
            <c:idx val="3"/>
            <c:bubble3D val="0"/>
            <c:spPr>
              <a:solidFill>
                <a:schemeClr val="accent4"/>
              </a:solidFill>
              <a:ln w="25400">
                <a:solidFill>
                  <a:schemeClr val="tx2"/>
                </a:solidFill>
              </a:ln>
              <a:effectLst/>
              <a:sp3d contourW="25400">
                <a:contourClr>
                  <a:schemeClr val="tx2"/>
                </a:contourClr>
              </a:sp3d>
            </c:spPr>
            <c:extLst>
              <c:ext xmlns:c16="http://schemas.microsoft.com/office/drawing/2014/chart" uri="{C3380CC4-5D6E-409C-BE32-E72D297353CC}">
                <c16:uniqueId val="{00000007-5077-4A46-90F1-BA0CB890C059}"/>
              </c:ext>
            </c:extLst>
          </c:dPt>
          <c:cat>
            <c:strRef>
              <c:f>Sheet1!$A$2:$A$5</c:f>
              <c:strCache>
                <c:ptCount val="3"/>
                <c:pt idx="0">
                  <c:v>CSS</c:v>
                </c:pt>
                <c:pt idx="1">
                  <c:v>JAVASCRIPT</c:v>
                </c:pt>
                <c:pt idx="2">
                  <c:v>HTML</c:v>
                </c:pt>
              </c:strCache>
            </c:strRef>
          </c:cat>
          <c:val>
            <c:numRef>
              <c:f>Sheet1!$B$2:$B$5</c:f>
              <c:numCache>
                <c:formatCode>General</c:formatCode>
                <c:ptCount val="4"/>
                <c:pt idx="0">
                  <c:v>36</c:v>
                </c:pt>
                <c:pt idx="1">
                  <c:v>5</c:v>
                </c:pt>
                <c:pt idx="2">
                  <c:v>59</c:v>
                </c:pt>
              </c:numCache>
            </c:numRef>
          </c:val>
          <c:extLst>
            <c:ext xmlns:c16="http://schemas.microsoft.com/office/drawing/2014/chart" uri="{C3380CC4-5D6E-409C-BE32-E72D297353CC}">
              <c16:uniqueId val="{00000000-8B20-49AA-AB7E-2AFF8C5D37D8}"/>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 Table of contents</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2. Introduction</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3. Our company</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4. Our team</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5. Problem</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6. Them vs. us</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7. Solution</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8. SWOT analysis</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9. Product overview</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10. Our plans</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11. Product demo</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12. Traction</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13. Case study</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14. Reviews</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15. Awards</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16. Market size</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17. Target</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18. Competitors</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19. Business model</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20. Timing</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21. Predicted growth</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22. Investment</a:t>
            </a:r>
            <a:endParaRPr sz="850" dirty="0">
              <a:solidFill>
                <a:srgbClr val="5F7D96"/>
              </a:solidFill>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a48774def6_0_1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a48774def6_0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882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a48774def6_0_1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a48774def6_0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439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a48774def6_0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a48774def6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9a4ac67cd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9a4ac67cd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a4fd31017d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a4fd31017d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a48774def6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a48774def6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9a4ac67cd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9a4ac67cd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a48774def6_0_1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a48774def6_0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a48774def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a48774def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9a4ac67c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9a4ac67c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a48774de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a48774de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a48774def6_0_1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a48774def6_0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043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403F6E"/>
            </a:gs>
            <a:gs pos="100000">
              <a:srgbClr val="0B0D17"/>
            </a:gs>
          </a:gsLst>
          <a:lin ang="2700006"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06275" y="1614800"/>
            <a:ext cx="4314000" cy="11541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5200">
                <a:solidFill>
                  <a:srgbClr val="FFFFFF"/>
                </a:solidFill>
                <a:latin typeface="Squada One"/>
                <a:ea typeface="Squada One"/>
                <a:cs typeface="Squada One"/>
                <a:sym typeface="Squad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259613" y="3173025"/>
            <a:ext cx="4069500" cy="256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775EF5"/>
              </a:buClr>
              <a:buSzPts val="2800"/>
              <a:buNone/>
              <a:defRPr sz="1600">
                <a:solidFill>
                  <a:srgbClr val="FFFFFF"/>
                </a:solidFill>
                <a:latin typeface="Titillium Web"/>
                <a:ea typeface="Titillium Web"/>
                <a:cs typeface="Titillium Web"/>
                <a:sym typeface="Titillium Web"/>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101981" y="1837129"/>
            <a:ext cx="3748915" cy="3156397"/>
            <a:chOff x="101981" y="1837129"/>
            <a:chExt cx="3748915" cy="3156397"/>
          </a:xfrm>
        </p:grpSpPr>
        <p:sp>
          <p:nvSpPr>
            <p:cNvPr id="12" name="Google Shape;12;p2"/>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rot="10800000" flipH="1">
            <a:off x="101981" y="93204"/>
            <a:ext cx="3748915" cy="3156397"/>
            <a:chOff x="101981" y="1837129"/>
            <a:chExt cx="3748915" cy="3156397"/>
          </a:xfrm>
        </p:grpSpPr>
        <p:sp>
          <p:nvSpPr>
            <p:cNvPr id="41" name="Google Shape;41;p2"/>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340">
          <p15:clr>
            <a:srgbClr val="FA7B17"/>
          </p15:clr>
        </p15:guide>
        <p15:guide id="2" orient="horz" pos="2900">
          <p15:clr>
            <a:srgbClr val="FA7B17"/>
          </p15:clr>
        </p15:guide>
        <p15:guide id="3" pos="454">
          <p15:clr>
            <a:srgbClr val="FA7B17"/>
          </p15:clr>
        </p15:guide>
        <p15:guide id="4" pos="5306">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TITLE_1">
    <p:bg>
      <p:bgPr>
        <a:gradFill>
          <a:gsLst>
            <a:gs pos="0">
              <a:srgbClr val="403F6E"/>
            </a:gs>
            <a:gs pos="100000">
              <a:srgbClr val="0B0D17"/>
            </a:gs>
          </a:gsLst>
          <a:lin ang="2700006" scaled="0"/>
        </a:gradFill>
        <a:effectLst/>
      </p:bgPr>
    </p:bg>
    <p:spTree>
      <p:nvGrpSpPr>
        <p:cNvPr id="1" name="Shape 511"/>
        <p:cNvGrpSpPr/>
        <p:nvPr/>
      </p:nvGrpSpPr>
      <p:grpSpPr>
        <a:xfrm>
          <a:off x="0" y="0"/>
          <a:ext cx="0" cy="0"/>
          <a:chOff x="0" y="0"/>
          <a:chExt cx="0" cy="0"/>
        </a:xfrm>
      </p:grpSpPr>
      <p:grpSp>
        <p:nvGrpSpPr>
          <p:cNvPr id="512" name="Google Shape;512;p27"/>
          <p:cNvGrpSpPr/>
          <p:nvPr/>
        </p:nvGrpSpPr>
        <p:grpSpPr>
          <a:xfrm>
            <a:off x="101981" y="1837129"/>
            <a:ext cx="3748915" cy="3156397"/>
            <a:chOff x="101981" y="1837129"/>
            <a:chExt cx="3748915" cy="3156397"/>
          </a:xfrm>
        </p:grpSpPr>
        <p:sp>
          <p:nvSpPr>
            <p:cNvPr id="513" name="Google Shape;513;p27"/>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27"/>
          <p:cNvGrpSpPr/>
          <p:nvPr/>
        </p:nvGrpSpPr>
        <p:grpSpPr>
          <a:xfrm rot="10800000">
            <a:off x="5296406" y="93204"/>
            <a:ext cx="3748915" cy="3156397"/>
            <a:chOff x="101981" y="1837129"/>
            <a:chExt cx="3748915" cy="3156397"/>
          </a:xfrm>
        </p:grpSpPr>
        <p:sp>
          <p:nvSpPr>
            <p:cNvPr id="542" name="Google Shape;542;p27"/>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340">
          <p15:clr>
            <a:srgbClr val="FA7B17"/>
          </p15:clr>
        </p15:guide>
        <p15:guide id="2" orient="horz" pos="2900">
          <p15:clr>
            <a:srgbClr val="FA7B17"/>
          </p15:clr>
        </p15:guide>
        <p15:guide id="3" pos="454">
          <p15:clr>
            <a:srgbClr val="FA7B17"/>
          </p15:clr>
        </p15:guide>
        <p15:guide id="4" pos="5306">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9"/>
        <p:cNvGrpSpPr/>
        <p:nvPr/>
      </p:nvGrpSpPr>
      <p:grpSpPr>
        <a:xfrm>
          <a:off x="0" y="0"/>
          <a:ext cx="0" cy="0"/>
          <a:chOff x="0" y="0"/>
          <a:chExt cx="0" cy="0"/>
        </a:xfrm>
      </p:grpSpPr>
      <p:sp>
        <p:nvSpPr>
          <p:cNvPr id="70" name="Google Shape;70;p3"/>
          <p:cNvSpPr txBox="1">
            <a:spLocks noGrp="1"/>
          </p:cNvSpPr>
          <p:nvPr>
            <p:ph type="title"/>
          </p:nvPr>
        </p:nvSpPr>
        <p:spPr>
          <a:xfrm>
            <a:off x="4450450" y="1841288"/>
            <a:ext cx="2549700" cy="5607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71" name="Google Shape;71;p3"/>
          <p:cNvSpPr/>
          <p:nvPr/>
        </p:nvSpPr>
        <p:spPr>
          <a:xfrm rot="-5400000" flipH="1">
            <a:off x="190897" y="742793"/>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72" name="Google Shape;72;p3"/>
          <p:cNvSpPr/>
          <p:nvPr/>
        </p:nvSpPr>
        <p:spPr>
          <a:xfrm rot="-5400000">
            <a:off x="190897" y="3623618"/>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73" name="Google Shape;73;p3"/>
          <p:cNvCxnSpPr/>
          <p:nvPr/>
        </p:nvCxnSpPr>
        <p:spPr>
          <a:xfrm rot="5400000">
            <a:off x="-2220322" y="2573784"/>
            <a:ext cx="51711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cxnSp>
        <p:nvCxnSpPr>
          <p:cNvPr id="74" name="Google Shape;74;p3"/>
          <p:cNvCxnSpPr/>
          <p:nvPr/>
        </p:nvCxnSpPr>
        <p:spPr>
          <a:xfrm rot="-5400000" flipH="1">
            <a:off x="1264703" y="1662455"/>
            <a:ext cx="600" cy="18147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nvGrpSpPr>
          <p:cNvPr id="75" name="Google Shape;75;p3"/>
          <p:cNvGrpSpPr/>
          <p:nvPr/>
        </p:nvGrpSpPr>
        <p:grpSpPr>
          <a:xfrm flipH="1">
            <a:off x="95106" y="1912429"/>
            <a:ext cx="3748915" cy="3156397"/>
            <a:chOff x="5279706" y="1837129"/>
            <a:chExt cx="3748915" cy="3156397"/>
          </a:xfrm>
        </p:grpSpPr>
        <p:sp>
          <p:nvSpPr>
            <p:cNvPr id="76" name="Google Shape;76;p3"/>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704455"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3"/>
          <p:cNvGrpSpPr/>
          <p:nvPr/>
        </p:nvGrpSpPr>
        <p:grpSpPr>
          <a:xfrm rot="10800000" flipH="1">
            <a:off x="5317381" y="81629"/>
            <a:ext cx="3748915" cy="3156397"/>
            <a:chOff x="5279706" y="1837129"/>
            <a:chExt cx="3748915" cy="3156397"/>
          </a:xfrm>
        </p:grpSpPr>
        <p:sp>
          <p:nvSpPr>
            <p:cNvPr id="99" name="Google Shape;99;p3"/>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3"/>
          <p:cNvSpPr txBox="1">
            <a:spLocks noGrp="1"/>
          </p:cNvSpPr>
          <p:nvPr>
            <p:ph type="title" idx="2" hasCustomPrompt="1"/>
          </p:nvPr>
        </p:nvSpPr>
        <p:spPr>
          <a:xfrm>
            <a:off x="2179475" y="1841300"/>
            <a:ext cx="2077800" cy="1340700"/>
          </a:xfrm>
          <a:prstGeom prst="rect">
            <a:avLst/>
          </a:prstGeom>
          <a:effectLst>
            <a:outerShdw blurRad="57150" algn="bl" rotWithShape="0">
              <a:srgbClr val="DFDEFF">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rgbClr val="775EF5"/>
              </a:buClr>
              <a:buSzPts val="12000"/>
              <a:buNone/>
              <a:defRPr sz="15000">
                <a:solidFill>
                  <a:srgbClr val="775EF5"/>
                </a:solidFill>
              </a:defRPr>
            </a:lvl1pPr>
            <a:lvl2pPr lvl="1" algn="ctr" rtl="0">
              <a:spcBef>
                <a:spcPts val="0"/>
              </a:spcBef>
              <a:spcAft>
                <a:spcPts val="0"/>
              </a:spcAft>
              <a:buClr>
                <a:srgbClr val="775EF5"/>
              </a:buClr>
              <a:buSzPts val="12000"/>
              <a:buNone/>
              <a:defRPr sz="12000">
                <a:solidFill>
                  <a:srgbClr val="775EF5"/>
                </a:solidFill>
              </a:defRPr>
            </a:lvl2pPr>
            <a:lvl3pPr lvl="2" algn="ctr" rtl="0">
              <a:spcBef>
                <a:spcPts val="0"/>
              </a:spcBef>
              <a:spcAft>
                <a:spcPts val="0"/>
              </a:spcAft>
              <a:buClr>
                <a:srgbClr val="775EF5"/>
              </a:buClr>
              <a:buSzPts val="12000"/>
              <a:buNone/>
              <a:defRPr sz="12000">
                <a:solidFill>
                  <a:srgbClr val="775EF5"/>
                </a:solidFill>
              </a:defRPr>
            </a:lvl3pPr>
            <a:lvl4pPr lvl="3" algn="ctr" rtl="0">
              <a:spcBef>
                <a:spcPts val="0"/>
              </a:spcBef>
              <a:spcAft>
                <a:spcPts val="0"/>
              </a:spcAft>
              <a:buClr>
                <a:srgbClr val="775EF5"/>
              </a:buClr>
              <a:buSzPts val="12000"/>
              <a:buNone/>
              <a:defRPr sz="12000">
                <a:solidFill>
                  <a:srgbClr val="775EF5"/>
                </a:solidFill>
              </a:defRPr>
            </a:lvl4pPr>
            <a:lvl5pPr lvl="4" algn="ctr" rtl="0">
              <a:spcBef>
                <a:spcPts val="0"/>
              </a:spcBef>
              <a:spcAft>
                <a:spcPts val="0"/>
              </a:spcAft>
              <a:buClr>
                <a:srgbClr val="775EF5"/>
              </a:buClr>
              <a:buSzPts val="12000"/>
              <a:buNone/>
              <a:defRPr sz="12000">
                <a:solidFill>
                  <a:srgbClr val="775EF5"/>
                </a:solidFill>
              </a:defRPr>
            </a:lvl5pPr>
            <a:lvl6pPr lvl="5" algn="ctr" rtl="0">
              <a:spcBef>
                <a:spcPts val="0"/>
              </a:spcBef>
              <a:spcAft>
                <a:spcPts val="0"/>
              </a:spcAft>
              <a:buClr>
                <a:srgbClr val="775EF5"/>
              </a:buClr>
              <a:buSzPts val="12000"/>
              <a:buNone/>
              <a:defRPr sz="12000">
                <a:solidFill>
                  <a:srgbClr val="775EF5"/>
                </a:solidFill>
              </a:defRPr>
            </a:lvl6pPr>
            <a:lvl7pPr lvl="6" algn="ctr" rtl="0">
              <a:spcBef>
                <a:spcPts val="0"/>
              </a:spcBef>
              <a:spcAft>
                <a:spcPts val="0"/>
              </a:spcAft>
              <a:buClr>
                <a:srgbClr val="775EF5"/>
              </a:buClr>
              <a:buSzPts val="12000"/>
              <a:buNone/>
              <a:defRPr sz="12000">
                <a:solidFill>
                  <a:srgbClr val="775EF5"/>
                </a:solidFill>
              </a:defRPr>
            </a:lvl7pPr>
            <a:lvl8pPr lvl="7" algn="ctr" rtl="0">
              <a:spcBef>
                <a:spcPts val="0"/>
              </a:spcBef>
              <a:spcAft>
                <a:spcPts val="0"/>
              </a:spcAft>
              <a:buClr>
                <a:srgbClr val="775EF5"/>
              </a:buClr>
              <a:buSzPts val="12000"/>
              <a:buNone/>
              <a:defRPr sz="12000">
                <a:solidFill>
                  <a:srgbClr val="775EF5"/>
                </a:solidFill>
              </a:defRPr>
            </a:lvl8pPr>
            <a:lvl9pPr lvl="8" algn="ctr" rtl="0">
              <a:spcBef>
                <a:spcPts val="0"/>
              </a:spcBef>
              <a:spcAft>
                <a:spcPts val="0"/>
              </a:spcAft>
              <a:buClr>
                <a:srgbClr val="775EF5"/>
              </a:buClr>
              <a:buSzPts val="12000"/>
              <a:buNone/>
              <a:defRPr sz="12000">
                <a:solidFill>
                  <a:srgbClr val="775EF5"/>
                </a:solidFill>
              </a:defRPr>
            </a:lvl9pPr>
          </a:lstStyle>
          <a:p>
            <a:r>
              <a:t>xx%</a:t>
            </a:r>
          </a:p>
        </p:txBody>
      </p:sp>
      <p:sp>
        <p:nvSpPr>
          <p:cNvPr id="122" name="Google Shape;122;p3"/>
          <p:cNvSpPr txBox="1">
            <a:spLocks noGrp="1"/>
          </p:cNvSpPr>
          <p:nvPr>
            <p:ph type="title" idx="3"/>
          </p:nvPr>
        </p:nvSpPr>
        <p:spPr>
          <a:xfrm>
            <a:off x="4450450" y="2643713"/>
            <a:ext cx="2549700" cy="658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1pPr>
            <a:lvl2pPr lvl="1"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2pPr>
            <a:lvl3pPr lvl="2"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3pPr>
            <a:lvl4pPr lvl="3"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4pPr>
            <a:lvl5pPr lvl="4"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5pPr>
            <a:lvl6pPr lvl="5"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6pPr>
            <a:lvl7pPr lvl="6"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7pPr>
            <a:lvl8pPr lvl="7"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8pPr>
            <a:lvl9pPr lvl="8"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6"/>
        <p:cNvGrpSpPr/>
        <p:nvPr/>
      </p:nvGrpSpPr>
      <p:grpSpPr>
        <a:xfrm>
          <a:off x="0" y="0"/>
          <a:ext cx="0" cy="0"/>
          <a:chOff x="0" y="0"/>
          <a:chExt cx="0" cy="0"/>
        </a:xfrm>
      </p:grpSpPr>
      <p:sp>
        <p:nvSpPr>
          <p:cNvPr id="157" name="Google Shape;157;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58" name="Google Shape;158;p6"/>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9"/>
        <p:cNvGrpSpPr/>
        <p:nvPr/>
      </p:nvGrpSpPr>
      <p:grpSpPr>
        <a:xfrm>
          <a:off x="0" y="0"/>
          <a:ext cx="0" cy="0"/>
          <a:chOff x="0" y="0"/>
          <a:chExt cx="0" cy="0"/>
        </a:xfrm>
      </p:grpSpPr>
      <p:sp>
        <p:nvSpPr>
          <p:cNvPr id="160" name="Google Shape;160;p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1" name="Google Shape;161;p7"/>
          <p:cNvSpPr txBox="1">
            <a:spLocks noGrp="1"/>
          </p:cNvSpPr>
          <p:nvPr>
            <p:ph type="body" idx="1"/>
          </p:nvPr>
        </p:nvSpPr>
        <p:spPr>
          <a:xfrm>
            <a:off x="720000" y="1518000"/>
            <a:ext cx="4085400" cy="3085500"/>
          </a:xfrm>
          <a:prstGeom prst="rect">
            <a:avLst/>
          </a:prstGeom>
        </p:spPr>
        <p:txBody>
          <a:bodyPr spcFirstLastPara="1" wrap="square" lIns="91425" tIns="91425" rIns="91425" bIns="91425" anchor="ctr" anchorCtr="0">
            <a:noAutofit/>
          </a:bodyPr>
          <a:lstStyle>
            <a:lvl1pPr marL="457200" lvl="0" indent="-342900" rtl="0">
              <a:lnSpc>
                <a:spcPct val="100000"/>
              </a:lnSpc>
              <a:spcBef>
                <a:spcPts val="0"/>
              </a:spcBef>
              <a:spcAft>
                <a:spcPts val="0"/>
              </a:spcAft>
              <a:buClr>
                <a:srgbClr val="8E8BD8"/>
              </a:buClr>
              <a:buSzPts val="1800"/>
              <a:buFont typeface="Oswald"/>
              <a:buChar char="●"/>
              <a:defRPr>
                <a:solidFill>
                  <a:srgbClr val="8E8BD8"/>
                </a:solidFill>
              </a:defRPr>
            </a:lvl1pPr>
            <a:lvl2pPr marL="914400" lvl="1" indent="-317500" rtl="0">
              <a:lnSpc>
                <a:spcPct val="100000"/>
              </a:lnSpc>
              <a:spcBef>
                <a:spcPts val="0"/>
              </a:spcBef>
              <a:spcAft>
                <a:spcPts val="0"/>
              </a:spcAft>
              <a:buClr>
                <a:srgbClr val="8E8BD8"/>
              </a:buClr>
              <a:buSzPts val="1400"/>
              <a:buFont typeface="Oswald"/>
              <a:buChar char="○"/>
              <a:defRPr>
                <a:solidFill>
                  <a:srgbClr val="8E8BD8"/>
                </a:solidFill>
              </a:defRPr>
            </a:lvl2pPr>
            <a:lvl3pPr marL="1371600" lvl="2" indent="-317500" rtl="0">
              <a:lnSpc>
                <a:spcPct val="100000"/>
              </a:lnSpc>
              <a:spcBef>
                <a:spcPts val="1600"/>
              </a:spcBef>
              <a:spcAft>
                <a:spcPts val="0"/>
              </a:spcAft>
              <a:buClr>
                <a:srgbClr val="8E8BD8"/>
              </a:buClr>
              <a:buSzPts val="1400"/>
              <a:buFont typeface="Oswald"/>
              <a:buChar char="■"/>
              <a:defRPr>
                <a:solidFill>
                  <a:srgbClr val="8E8BD8"/>
                </a:solidFill>
              </a:defRPr>
            </a:lvl3pPr>
            <a:lvl4pPr marL="1828800" lvl="3" indent="-317500" rtl="0">
              <a:lnSpc>
                <a:spcPct val="100000"/>
              </a:lnSpc>
              <a:spcBef>
                <a:spcPts val="1600"/>
              </a:spcBef>
              <a:spcAft>
                <a:spcPts val="0"/>
              </a:spcAft>
              <a:buClr>
                <a:srgbClr val="8E8BD8"/>
              </a:buClr>
              <a:buSzPts val="1400"/>
              <a:buFont typeface="Oswald"/>
              <a:buChar char="●"/>
              <a:defRPr>
                <a:solidFill>
                  <a:srgbClr val="8E8BD8"/>
                </a:solidFill>
              </a:defRPr>
            </a:lvl4pPr>
            <a:lvl5pPr marL="2286000" lvl="4" indent="-317500" rtl="0">
              <a:lnSpc>
                <a:spcPct val="100000"/>
              </a:lnSpc>
              <a:spcBef>
                <a:spcPts val="1600"/>
              </a:spcBef>
              <a:spcAft>
                <a:spcPts val="0"/>
              </a:spcAft>
              <a:buClr>
                <a:srgbClr val="8E8BD8"/>
              </a:buClr>
              <a:buSzPts val="1400"/>
              <a:buFont typeface="Oswald"/>
              <a:buChar char="○"/>
              <a:defRPr>
                <a:solidFill>
                  <a:srgbClr val="8E8BD8"/>
                </a:solidFill>
              </a:defRPr>
            </a:lvl5pPr>
            <a:lvl6pPr marL="2743200" lvl="5" indent="-317500" rtl="0">
              <a:lnSpc>
                <a:spcPct val="100000"/>
              </a:lnSpc>
              <a:spcBef>
                <a:spcPts val="1600"/>
              </a:spcBef>
              <a:spcAft>
                <a:spcPts val="0"/>
              </a:spcAft>
              <a:buClr>
                <a:srgbClr val="8E8BD8"/>
              </a:buClr>
              <a:buSzPts val="1400"/>
              <a:buFont typeface="Oswald"/>
              <a:buChar char="■"/>
              <a:defRPr>
                <a:solidFill>
                  <a:srgbClr val="8E8BD8"/>
                </a:solidFill>
              </a:defRPr>
            </a:lvl6pPr>
            <a:lvl7pPr marL="3200400" lvl="6" indent="-317500" rtl="0">
              <a:lnSpc>
                <a:spcPct val="100000"/>
              </a:lnSpc>
              <a:spcBef>
                <a:spcPts val="1600"/>
              </a:spcBef>
              <a:spcAft>
                <a:spcPts val="0"/>
              </a:spcAft>
              <a:buClr>
                <a:srgbClr val="8E8BD8"/>
              </a:buClr>
              <a:buSzPts val="1400"/>
              <a:buFont typeface="Oswald"/>
              <a:buChar char="●"/>
              <a:defRPr>
                <a:solidFill>
                  <a:srgbClr val="8E8BD8"/>
                </a:solidFill>
              </a:defRPr>
            </a:lvl7pPr>
            <a:lvl8pPr marL="3657600" lvl="7" indent="-317500" rtl="0">
              <a:lnSpc>
                <a:spcPct val="100000"/>
              </a:lnSpc>
              <a:spcBef>
                <a:spcPts val="1600"/>
              </a:spcBef>
              <a:spcAft>
                <a:spcPts val="0"/>
              </a:spcAft>
              <a:buClr>
                <a:srgbClr val="8E8BD8"/>
              </a:buClr>
              <a:buSzPts val="1400"/>
              <a:buFont typeface="Oswald"/>
              <a:buChar char="○"/>
              <a:defRPr>
                <a:solidFill>
                  <a:srgbClr val="8E8BD8"/>
                </a:solidFill>
              </a:defRPr>
            </a:lvl8pPr>
            <a:lvl9pPr marL="4114800" lvl="8" indent="-317500" rtl="0">
              <a:lnSpc>
                <a:spcPct val="100000"/>
              </a:lnSpc>
              <a:spcBef>
                <a:spcPts val="1600"/>
              </a:spcBef>
              <a:spcAft>
                <a:spcPts val="1600"/>
              </a:spcAft>
              <a:buClr>
                <a:srgbClr val="8E8BD8"/>
              </a:buClr>
              <a:buSzPts val="1400"/>
              <a:buFont typeface="Oswald"/>
              <a:buChar char="■"/>
              <a:defRPr>
                <a:solidFill>
                  <a:srgbClr val="8E8BD8"/>
                </a:solidFill>
              </a:defRPr>
            </a:lvl9pPr>
          </a:lstStyle>
          <a:p>
            <a:endParaRPr/>
          </a:p>
        </p:txBody>
      </p:sp>
      <p:sp>
        <p:nvSpPr>
          <p:cNvPr id="162" name="Google Shape;162;p7"/>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9"/>
        <p:cNvGrpSpPr/>
        <p:nvPr/>
      </p:nvGrpSpPr>
      <p:grpSpPr>
        <a:xfrm>
          <a:off x="0" y="0"/>
          <a:ext cx="0" cy="0"/>
          <a:chOff x="0" y="0"/>
          <a:chExt cx="0" cy="0"/>
        </a:xfrm>
      </p:grpSpPr>
      <p:sp>
        <p:nvSpPr>
          <p:cNvPr id="220" name="Google Shape;220;p9"/>
          <p:cNvSpPr txBox="1">
            <a:spLocks noGrp="1"/>
          </p:cNvSpPr>
          <p:nvPr>
            <p:ph type="title"/>
          </p:nvPr>
        </p:nvSpPr>
        <p:spPr>
          <a:xfrm>
            <a:off x="720000" y="1412950"/>
            <a:ext cx="3590700" cy="1020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21" name="Google Shape;221;p9"/>
          <p:cNvSpPr txBox="1">
            <a:spLocks noGrp="1"/>
          </p:cNvSpPr>
          <p:nvPr>
            <p:ph type="subTitle" idx="1"/>
          </p:nvPr>
        </p:nvSpPr>
        <p:spPr>
          <a:xfrm>
            <a:off x="720000" y="2881225"/>
            <a:ext cx="37755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a:solidFill>
                  <a:srgbClr val="8E8BD8"/>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22" name="Google Shape;222;p9"/>
          <p:cNvSpPr/>
          <p:nvPr/>
        </p:nvSpPr>
        <p:spPr>
          <a:xfrm>
            <a:off x="4781100" y="883200"/>
            <a:ext cx="3377100" cy="33771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8075" y="2592175"/>
            <a:ext cx="4773025" cy="191600"/>
          </a:xfrm>
          <a:custGeom>
            <a:avLst/>
            <a:gdLst/>
            <a:ahLst/>
            <a:cxnLst/>
            <a:rect l="l" t="t" r="r" b="b"/>
            <a:pathLst>
              <a:path w="190921" h="7664" extrusionOk="0">
                <a:moveTo>
                  <a:pt x="0" y="7664"/>
                </a:moveTo>
                <a:lnTo>
                  <a:pt x="29121" y="7664"/>
                </a:lnTo>
                <a:lnTo>
                  <a:pt x="29121" y="0"/>
                </a:lnTo>
                <a:lnTo>
                  <a:pt x="190921" y="97"/>
                </a:lnTo>
              </a:path>
            </a:pathLst>
          </a:cu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4"/>
        <p:cNvGrpSpPr/>
        <p:nvPr/>
      </p:nvGrpSpPr>
      <p:grpSpPr>
        <a:xfrm>
          <a:off x="0" y="0"/>
          <a:ext cx="0" cy="0"/>
          <a:chOff x="0" y="0"/>
          <a:chExt cx="0" cy="0"/>
        </a:xfrm>
      </p:grpSpPr>
      <p:sp>
        <p:nvSpPr>
          <p:cNvPr id="225" name="Google Shape;225;p10"/>
          <p:cNvSpPr txBox="1">
            <a:spLocks noGrp="1"/>
          </p:cNvSpPr>
          <p:nvPr>
            <p:ph type="body" idx="1"/>
          </p:nvPr>
        </p:nvSpPr>
        <p:spPr>
          <a:xfrm>
            <a:off x="720000" y="2978100"/>
            <a:ext cx="4513800" cy="16254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600"/>
              <a:buNone/>
              <a:defRPr sz="5000">
                <a:solidFill>
                  <a:srgbClr val="FFFFFF"/>
                </a:solidFill>
                <a:latin typeface="Squada One"/>
                <a:ea typeface="Squada One"/>
                <a:cs typeface="Squada One"/>
                <a:sym typeface="Squada 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gradFill>
          <a:gsLst>
            <a:gs pos="0">
              <a:srgbClr val="403F6E"/>
            </a:gs>
            <a:gs pos="100000">
              <a:srgbClr val="0B0D17"/>
            </a:gs>
          </a:gsLst>
          <a:lin ang="13500032" scaled="0"/>
        </a:gradFill>
        <a:effectLst/>
      </p:bgPr>
    </p:bg>
    <p:spTree>
      <p:nvGrpSpPr>
        <p:cNvPr id="1" name="Shape 257"/>
        <p:cNvGrpSpPr/>
        <p:nvPr/>
      </p:nvGrpSpPr>
      <p:grpSpPr>
        <a:xfrm>
          <a:off x="0" y="0"/>
          <a:ext cx="0" cy="0"/>
          <a:chOff x="0" y="0"/>
          <a:chExt cx="0" cy="0"/>
        </a:xfrm>
      </p:grpSpPr>
      <p:sp>
        <p:nvSpPr>
          <p:cNvPr id="258" name="Google Shape;258;p13"/>
          <p:cNvSpPr txBox="1">
            <a:spLocks noGrp="1"/>
          </p:cNvSpPr>
          <p:nvPr>
            <p:ph type="title" hasCustomPrompt="1"/>
          </p:nvPr>
        </p:nvSpPr>
        <p:spPr>
          <a:xfrm>
            <a:off x="4782363" y="176635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59" name="Google Shape;259;p13"/>
          <p:cNvSpPr txBox="1">
            <a:spLocks noGrp="1"/>
          </p:cNvSpPr>
          <p:nvPr>
            <p:ph type="subTitle" idx="1"/>
          </p:nvPr>
        </p:nvSpPr>
        <p:spPr>
          <a:xfrm>
            <a:off x="6187075" y="1766350"/>
            <a:ext cx="2236800" cy="4197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260" name="Google Shape;260;p13"/>
          <p:cNvSpPr txBox="1">
            <a:spLocks noGrp="1"/>
          </p:cNvSpPr>
          <p:nvPr>
            <p:ph type="subTitle" idx="2"/>
          </p:nvPr>
        </p:nvSpPr>
        <p:spPr>
          <a:xfrm>
            <a:off x="6187075" y="2101875"/>
            <a:ext cx="2236800" cy="69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8E8BD8"/>
              </a:buClr>
              <a:buSzPts val="1600"/>
              <a:buNone/>
              <a:defRPr>
                <a:solidFill>
                  <a:srgbClr val="8E8BD8"/>
                </a:solidFill>
              </a:defRPr>
            </a:lvl1pPr>
            <a:lvl2pPr lvl="1" rtl="0">
              <a:spcBef>
                <a:spcPts val="1600"/>
              </a:spcBef>
              <a:spcAft>
                <a:spcPts val="0"/>
              </a:spcAft>
              <a:buClr>
                <a:srgbClr val="8E8BD8"/>
              </a:buClr>
              <a:buSzPts val="1600"/>
              <a:buNone/>
              <a:defRPr>
                <a:solidFill>
                  <a:srgbClr val="8E8BD8"/>
                </a:solidFill>
              </a:defRPr>
            </a:lvl2pPr>
            <a:lvl3pPr lvl="2" rtl="0">
              <a:spcBef>
                <a:spcPts val="1600"/>
              </a:spcBef>
              <a:spcAft>
                <a:spcPts val="0"/>
              </a:spcAft>
              <a:buClr>
                <a:srgbClr val="8E8BD8"/>
              </a:buClr>
              <a:buSzPts val="1600"/>
              <a:buNone/>
              <a:defRPr>
                <a:solidFill>
                  <a:srgbClr val="8E8BD8"/>
                </a:solidFill>
              </a:defRPr>
            </a:lvl3pPr>
            <a:lvl4pPr lvl="3" rtl="0">
              <a:spcBef>
                <a:spcPts val="1600"/>
              </a:spcBef>
              <a:spcAft>
                <a:spcPts val="0"/>
              </a:spcAft>
              <a:buClr>
                <a:srgbClr val="8E8BD8"/>
              </a:buClr>
              <a:buSzPts val="1600"/>
              <a:buNone/>
              <a:defRPr>
                <a:solidFill>
                  <a:srgbClr val="8E8BD8"/>
                </a:solidFill>
              </a:defRPr>
            </a:lvl4pPr>
            <a:lvl5pPr lvl="4" rtl="0">
              <a:spcBef>
                <a:spcPts val="1600"/>
              </a:spcBef>
              <a:spcAft>
                <a:spcPts val="0"/>
              </a:spcAft>
              <a:buClr>
                <a:srgbClr val="8E8BD8"/>
              </a:buClr>
              <a:buSzPts val="1600"/>
              <a:buNone/>
              <a:defRPr>
                <a:solidFill>
                  <a:srgbClr val="8E8BD8"/>
                </a:solidFill>
              </a:defRPr>
            </a:lvl5pPr>
            <a:lvl6pPr lvl="5" rtl="0">
              <a:spcBef>
                <a:spcPts val="1600"/>
              </a:spcBef>
              <a:spcAft>
                <a:spcPts val="0"/>
              </a:spcAft>
              <a:buClr>
                <a:srgbClr val="8E8BD8"/>
              </a:buClr>
              <a:buSzPts val="1600"/>
              <a:buNone/>
              <a:defRPr>
                <a:solidFill>
                  <a:srgbClr val="8E8BD8"/>
                </a:solidFill>
              </a:defRPr>
            </a:lvl6pPr>
            <a:lvl7pPr lvl="6" rtl="0">
              <a:spcBef>
                <a:spcPts val="1600"/>
              </a:spcBef>
              <a:spcAft>
                <a:spcPts val="0"/>
              </a:spcAft>
              <a:buClr>
                <a:srgbClr val="8E8BD8"/>
              </a:buClr>
              <a:buSzPts val="1600"/>
              <a:buNone/>
              <a:defRPr>
                <a:solidFill>
                  <a:srgbClr val="8E8BD8"/>
                </a:solidFill>
              </a:defRPr>
            </a:lvl7pPr>
            <a:lvl8pPr lvl="7" rtl="0">
              <a:spcBef>
                <a:spcPts val="1600"/>
              </a:spcBef>
              <a:spcAft>
                <a:spcPts val="0"/>
              </a:spcAft>
              <a:buClr>
                <a:srgbClr val="8E8BD8"/>
              </a:buClr>
              <a:buSzPts val="1600"/>
              <a:buNone/>
              <a:defRPr>
                <a:solidFill>
                  <a:srgbClr val="8E8BD8"/>
                </a:solidFill>
              </a:defRPr>
            </a:lvl8pPr>
            <a:lvl9pPr lvl="8" rtl="0">
              <a:spcBef>
                <a:spcPts val="1600"/>
              </a:spcBef>
              <a:spcAft>
                <a:spcPts val="1600"/>
              </a:spcAft>
              <a:buClr>
                <a:srgbClr val="8E8BD8"/>
              </a:buClr>
              <a:buSzPts val="1600"/>
              <a:buNone/>
              <a:defRPr>
                <a:solidFill>
                  <a:srgbClr val="8E8BD8"/>
                </a:solidFill>
              </a:defRPr>
            </a:lvl9pPr>
          </a:lstStyle>
          <a:p>
            <a:endParaRPr/>
          </a:p>
        </p:txBody>
      </p:sp>
      <p:sp>
        <p:nvSpPr>
          <p:cNvPr id="261" name="Google Shape;261;p13"/>
          <p:cNvSpPr txBox="1">
            <a:spLocks noGrp="1"/>
          </p:cNvSpPr>
          <p:nvPr>
            <p:ph type="title" idx="3" hasCustomPrompt="1"/>
          </p:nvPr>
        </p:nvSpPr>
        <p:spPr>
          <a:xfrm>
            <a:off x="4782363" y="341730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62" name="Google Shape;262;p13"/>
          <p:cNvSpPr txBox="1">
            <a:spLocks noGrp="1"/>
          </p:cNvSpPr>
          <p:nvPr>
            <p:ph type="subTitle" idx="4"/>
          </p:nvPr>
        </p:nvSpPr>
        <p:spPr>
          <a:xfrm>
            <a:off x="6187075" y="3417300"/>
            <a:ext cx="2236800" cy="419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63" name="Google Shape;263;p13"/>
          <p:cNvSpPr txBox="1">
            <a:spLocks noGrp="1"/>
          </p:cNvSpPr>
          <p:nvPr>
            <p:ph type="subTitle" idx="5"/>
          </p:nvPr>
        </p:nvSpPr>
        <p:spPr>
          <a:xfrm>
            <a:off x="6187075" y="3752825"/>
            <a:ext cx="2236800" cy="69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8E8BD8"/>
              </a:buClr>
              <a:buSzPts val="1600"/>
              <a:buNone/>
              <a:defRPr>
                <a:solidFill>
                  <a:srgbClr val="8E8BD8"/>
                </a:solidFill>
              </a:defRPr>
            </a:lvl1pPr>
            <a:lvl2pPr lvl="1" rtl="0">
              <a:spcBef>
                <a:spcPts val="1600"/>
              </a:spcBef>
              <a:spcAft>
                <a:spcPts val="0"/>
              </a:spcAft>
              <a:buClr>
                <a:srgbClr val="8E8BD8"/>
              </a:buClr>
              <a:buSzPts val="1600"/>
              <a:buNone/>
              <a:defRPr>
                <a:solidFill>
                  <a:srgbClr val="8E8BD8"/>
                </a:solidFill>
              </a:defRPr>
            </a:lvl2pPr>
            <a:lvl3pPr lvl="2" rtl="0">
              <a:spcBef>
                <a:spcPts val="1600"/>
              </a:spcBef>
              <a:spcAft>
                <a:spcPts val="0"/>
              </a:spcAft>
              <a:buClr>
                <a:srgbClr val="8E8BD8"/>
              </a:buClr>
              <a:buSzPts val="1600"/>
              <a:buNone/>
              <a:defRPr>
                <a:solidFill>
                  <a:srgbClr val="8E8BD8"/>
                </a:solidFill>
              </a:defRPr>
            </a:lvl3pPr>
            <a:lvl4pPr lvl="3" rtl="0">
              <a:spcBef>
                <a:spcPts val="1600"/>
              </a:spcBef>
              <a:spcAft>
                <a:spcPts val="0"/>
              </a:spcAft>
              <a:buClr>
                <a:srgbClr val="8E8BD8"/>
              </a:buClr>
              <a:buSzPts val="1600"/>
              <a:buNone/>
              <a:defRPr>
                <a:solidFill>
                  <a:srgbClr val="8E8BD8"/>
                </a:solidFill>
              </a:defRPr>
            </a:lvl4pPr>
            <a:lvl5pPr lvl="4" rtl="0">
              <a:spcBef>
                <a:spcPts val="1600"/>
              </a:spcBef>
              <a:spcAft>
                <a:spcPts val="0"/>
              </a:spcAft>
              <a:buClr>
                <a:srgbClr val="8E8BD8"/>
              </a:buClr>
              <a:buSzPts val="1600"/>
              <a:buNone/>
              <a:defRPr>
                <a:solidFill>
                  <a:srgbClr val="8E8BD8"/>
                </a:solidFill>
              </a:defRPr>
            </a:lvl5pPr>
            <a:lvl6pPr lvl="5" rtl="0">
              <a:spcBef>
                <a:spcPts val="1600"/>
              </a:spcBef>
              <a:spcAft>
                <a:spcPts val="0"/>
              </a:spcAft>
              <a:buClr>
                <a:srgbClr val="8E8BD8"/>
              </a:buClr>
              <a:buSzPts val="1600"/>
              <a:buNone/>
              <a:defRPr>
                <a:solidFill>
                  <a:srgbClr val="8E8BD8"/>
                </a:solidFill>
              </a:defRPr>
            </a:lvl6pPr>
            <a:lvl7pPr lvl="6" rtl="0">
              <a:spcBef>
                <a:spcPts val="1600"/>
              </a:spcBef>
              <a:spcAft>
                <a:spcPts val="0"/>
              </a:spcAft>
              <a:buClr>
                <a:srgbClr val="8E8BD8"/>
              </a:buClr>
              <a:buSzPts val="1600"/>
              <a:buNone/>
              <a:defRPr>
                <a:solidFill>
                  <a:srgbClr val="8E8BD8"/>
                </a:solidFill>
              </a:defRPr>
            </a:lvl7pPr>
            <a:lvl8pPr lvl="7" rtl="0">
              <a:spcBef>
                <a:spcPts val="1600"/>
              </a:spcBef>
              <a:spcAft>
                <a:spcPts val="0"/>
              </a:spcAft>
              <a:buClr>
                <a:srgbClr val="8E8BD8"/>
              </a:buClr>
              <a:buSzPts val="1600"/>
              <a:buNone/>
              <a:defRPr>
                <a:solidFill>
                  <a:srgbClr val="8E8BD8"/>
                </a:solidFill>
              </a:defRPr>
            </a:lvl8pPr>
            <a:lvl9pPr lvl="8" rtl="0">
              <a:spcBef>
                <a:spcPts val="1600"/>
              </a:spcBef>
              <a:spcAft>
                <a:spcPts val="1600"/>
              </a:spcAft>
              <a:buClr>
                <a:srgbClr val="8E8BD8"/>
              </a:buClr>
              <a:buSzPts val="1600"/>
              <a:buNone/>
              <a:defRPr>
                <a:solidFill>
                  <a:srgbClr val="8E8BD8"/>
                </a:solidFill>
              </a:defRPr>
            </a:lvl9pPr>
          </a:lstStyle>
          <a:p>
            <a:endParaRPr/>
          </a:p>
        </p:txBody>
      </p:sp>
      <p:sp>
        <p:nvSpPr>
          <p:cNvPr id="264" name="Google Shape;264;p13"/>
          <p:cNvSpPr txBox="1">
            <a:spLocks noGrp="1"/>
          </p:cNvSpPr>
          <p:nvPr>
            <p:ph type="title" idx="6" hasCustomPrompt="1"/>
          </p:nvPr>
        </p:nvSpPr>
        <p:spPr>
          <a:xfrm>
            <a:off x="3068313" y="176635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65" name="Google Shape;265;p13"/>
          <p:cNvSpPr txBox="1">
            <a:spLocks noGrp="1"/>
          </p:cNvSpPr>
          <p:nvPr>
            <p:ph type="title" idx="7" hasCustomPrompt="1"/>
          </p:nvPr>
        </p:nvSpPr>
        <p:spPr>
          <a:xfrm>
            <a:off x="3068313" y="341730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66" name="Google Shape;266;p13"/>
          <p:cNvSpPr txBox="1">
            <a:spLocks noGrp="1"/>
          </p:cNvSpPr>
          <p:nvPr>
            <p:ph type="subTitle" idx="8"/>
          </p:nvPr>
        </p:nvSpPr>
        <p:spPr>
          <a:xfrm>
            <a:off x="720000" y="1766350"/>
            <a:ext cx="2236800" cy="4197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r" rtl="0">
              <a:spcBef>
                <a:spcPts val="1600"/>
              </a:spcBef>
              <a:spcAft>
                <a:spcPts val="0"/>
              </a:spcAft>
              <a:buSzPts val="1600"/>
              <a:buNone/>
              <a:defRPr/>
            </a:lvl2pPr>
            <a:lvl3pPr lvl="2" algn="r" rtl="0">
              <a:spcBef>
                <a:spcPts val="1600"/>
              </a:spcBef>
              <a:spcAft>
                <a:spcPts val="0"/>
              </a:spcAft>
              <a:buSzPts val="1600"/>
              <a:buNone/>
              <a:defRPr/>
            </a:lvl3pPr>
            <a:lvl4pPr lvl="3" algn="r" rtl="0">
              <a:spcBef>
                <a:spcPts val="1600"/>
              </a:spcBef>
              <a:spcAft>
                <a:spcPts val="0"/>
              </a:spcAft>
              <a:buSzPts val="1600"/>
              <a:buNone/>
              <a:defRPr/>
            </a:lvl4pPr>
            <a:lvl5pPr lvl="4" algn="r" rtl="0">
              <a:spcBef>
                <a:spcPts val="1600"/>
              </a:spcBef>
              <a:spcAft>
                <a:spcPts val="0"/>
              </a:spcAft>
              <a:buSzPts val="1600"/>
              <a:buNone/>
              <a:defRPr/>
            </a:lvl5pPr>
            <a:lvl6pPr lvl="5" algn="r" rtl="0">
              <a:spcBef>
                <a:spcPts val="1600"/>
              </a:spcBef>
              <a:spcAft>
                <a:spcPts val="0"/>
              </a:spcAft>
              <a:buSzPts val="1600"/>
              <a:buNone/>
              <a:defRPr/>
            </a:lvl6pPr>
            <a:lvl7pPr lvl="6" algn="r" rtl="0">
              <a:spcBef>
                <a:spcPts val="1600"/>
              </a:spcBef>
              <a:spcAft>
                <a:spcPts val="0"/>
              </a:spcAft>
              <a:buSzPts val="1600"/>
              <a:buNone/>
              <a:defRPr/>
            </a:lvl7pPr>
            <a:lvl8pPr lvl="7" algn="r" rtl="0">
              <a:spcBef>
                <a:spcPts val="1600"/>
              </a:spcBef>
              <a:spcAft>
                <a:spcPts val="0"/>
              </a:spcAft>
              <a:buSzPts val="1600"/>
              <a:buNone/>
              <a:defRPr/>
            </a:lvl8pPr>
            <a:lvl9pPr lvl="8" algn="r" rtl="0">
              <a:spcBef>
                <a:spcPts val="1600"/>
              </a:spcBef>
              <a:spcAft>
                <a:spcPts val="1600"/>
              </a:spcAft>
              <a:buSzPts val="1600"/>
              <a:buNone/>
              <a:defRPr/>
            </a:lvl9pPr>
          </a:lstStyle>
          <a:p>
            <a:endParaRPr/>
          </a:p>
        </p:txBody>
      </p:sp>
      <p:sp>
        <p:nvSpPr>
          <p:cNvPr id="267" name="Google Shape;267;p13"/>
          <p:cNvSpPr txBox="1">
            <a:spLocks noGrp="1"/>
          </p:cNvSpPr>
          <p:nvPr>
            <p:ph type="subTitle" idx="9"/>
          </p:nvPr>
        </p:nvSpPr>
        <p:spPr>
          <a:xfrm>
            <a:off x="720000" y="2101875"/>
            <a:ext cx="2236800" cy="69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8E8BD8"/>
              </a:buClr>
              <a:buSzPts val="1600"/>
              <a:buNone/>
              <a:defRPr>
                <a:solidFill>
                  <a:srgbClr val="8E8BD8"/>
                </a:solidFill>
              </a:defRPr>
            </a:lvl1pPr>
            <a:lvl2pPr lvl="1" algn="r" rtl="0">
              <a:spcBef>
                <a:spcPts val="1600"/>
              </a:spcBef>
              <a:spcAft>
                <a:spcPts val="0"/>
              </a:spcAft>
              <a:buClr>
                <a:srgbClr val="8E8BD8"/>
              </a:buClr>
              <a:buSzPts val="1600"/>
              <a:buNone/>
              <a:defRPr>
                <a:solidFill>
                  <a:srgbClr val="8E8BD8"/>
                </a:solidFill>
              </a:defRPr>
            </a:lvl2pPr>
            <a:lvl3pPr lvl="2" algn="r" rtl="0">
              <a:spcBef>
                <a:spcPts val="1600"/>
              </a:spcBef>
              <a:spcAft>
                <a:spcPts val="0"/>
              </a:spcAft>
              <a:buClr>
                <a:srgbClr val="8E8BD8"/>
              </a:buClr>
              <a:buSzPts val="1600"/>
              <a:buNone/>
              <a:defRPr>
                <a:solidFill>
                  <a:srgbClr val="8E8BD8"/>
                </a:solidFill>
              </a:defRPr>
            </a:lvl3pPr>
            <a:lvl4pPr lvl="3" algn="r" rtl="0">
              <a:spcBef>
                <a:spcPts val="1600"/>
              </a:spcBef>
              <a:spcAft>
                <a:spcPts val="0"/>
              </a:spcAft>
              <a:buClr>
                <a:srgbClr val="8E8BD8"/>
              </a:buClr>
              <a:buSzPts val="1600"/>
              <a:buNone/>
              <a:defRPr>
                <a:solidFill>
                  <a:srgbClr val="8E8BD8"/>
                </a:solidFill>
              </a:defRPr>
            </a:lvl4pPr>
            <a:lvl5pPr lvl="4" algn="r" rtl="0">
              <a:spcBef>
                <a:spcPts val="1600"/>
              </a:spcBef>
              <a:spcAft>
                <a:spcPts val="0"/>
              </a:spcAft>
              <a:buClr>
                <a:srgbClr val="8E8BD8"/>
              </a:buClr>
              <a:buSzPts val="1600"/>
              <a:buNone/>
              <a:defRPr>
                <a:solidFill>
                  <a:srgbClr val="8E8BD8"/>
                </a:solidFill>
              </a:defRPr>
            </a:lvl5pPr>
            <a:lvl6pPr lvl="5" algn="r" rtl="0">
              <a:spcBef>
                <a:spcPts val="1600"/>
              </a:spcBef>
              <a:spcAft>
                <a:spcPts val="0"/>
              </a:spcAft>
              <a:buClr>
                <a:srgbClr val="8E8BD8"/>
              </a:buClr>
              <a:buSzPts val="1600"/>
              <a:buNone/>
              <a:defRPr>
                <a:solidFill>
                  <a:srgbClr val="8E8BD8"/>
                </a:solidFill>
              </a:defRPr>
            </a:lvl6pPr>
            <a:lvl7pPr lvl="6" algn="r" rtl="0">
              <a:spcBef>
                <a:spcPts val="1600"/>
              </a:spcBef>
              <a:spcAft>
                <a:spcPts val="0"/>
              </a:spcAft>
              <a:buClr>
                <a:srgbClr val="8E8BD8"/>
              </a:buClr>
              <a:buSzPts val="1600"/>
              <a:buNone/>
              <a:defRPr>
                <a:solidFill>
                  <a:srgbClr val="8E8BD8"/>
                </a:solidFill>
              </a:defRPr>
            </a:lvl7pPr>
            <a:lvl8pPr lvl="7" algn="r" rtl="0">
              <a:spcBef>
                <a:spcPts val="1600"/>
              </a:spcBef>
              <a:spcAft>
                <a:spcPts val="0"/>
              </a:spcAft>
              <a:buClr>
                <a:srgbClr val="8E8BD8"/>
              </a:buClr>
              <a:buSzPts val="1600"/>
              <a:buNone/>
              <a:defRPr>
                <a:solidFill>
                  <a:srgbClr val="8E8BD8"/>
                </a:solidFill>
              </a:defRPr>
            </a:lvl8pPr>
            <a:lvl9pPr lvl="8" algn="r" rtl="0">
              <a:spcBef>
                <a:spcPts val="1600"/>
              </a:spcBef>
              <a:spcAft>
                <a:spcPts val="1600"/>
              </a:spcAft>
              <a:buClr>
                <a:srgbClr val="8E8BD8"/>
              </a:buClr>
              <a:buSzPts val="1600"/>
              <a:buNone/>
              <a:defRPr>
                <a:solidFill>
                  <a:srgbClr val="8E8BD8"/>
                </a:solidFill>
              </a:defRPr>
            </a:lvl9pPr>
          </a:lstStyle>
          <a:p>
            <a:endParaRPr/>
          </a:p>
        </p:txBody>
      </p:sp>
      <p:sp>
        <p:nvSpPr>
          <p:cNvPr id="268" name="Google Shape;268;p13"/>
          <p:cNvSpPr txBox="1">
            <a:spLocks noGrp="1"/>
          </p:cNvSpPr>
          <p:nvPr>
            <p:ph type="subTitle" idx="13"/>
          </p:nvPr>
        </p:nvSpPr>
        <p:spPr>
          <a:xfrm>
            <a:off x="720000" y="3417300"/>
            <a:ext cx="2236800" cy="4197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r" rtl="0">
              <a:spcBef>
                <a:spcPts val="1600"/>
              </a:spcBef>
              <a:spcAft>
                <a:spcPts val="0"/>
              </a:spcAft>
              <a:buSzPts val="1600"/>
              <a:buNone/>
              <a:defRPr/>
            </a:lvl2pPr>
            <a:lvl3pPr lvl="2" algn="r" rtl="0">
              <a:spcBef>
                <a:spcPts val="1600"/>
              </a:spcBef>
              <a:spcAft>
                <a:spcPts val="0"/>
              </a:spcAft>
              <a:buSzPts val="1600"/>
              <a:buNone/>
              <a:defRPr/>
            </a:lvl3pPr>
            <a:lvl4pPr lvl="3" algn="r" rtl="0">
              <a:spcBef>
                <a:spcPts val="1600"/>
              </a:spcBef>
              <a:spcAft>
                <a:spcPts val="0"/>
              </a:spcAft>
              <a:buSzPts val="1600"/>
              <a:buNone/>
              <a:defRPr/>
            </a:lvl4pPr>
            <a:lvl5pPr lvl="4" algn="r" rtl="0">
              <a:spcBef>
                <a:spcPts val="1600"/>
              </a:spcBef>
              <a:spcAft>
                <a:spcPts val="0"/>
              </a:spcAft>
              <a:buSzPts val="1600"/>
              <a:buNone/>
              <a:defRPr/>
            </a:lvl5pPr>
            <a:lvl6pPr lvl="5" algn="r" rtl="0">
              <a:spcBef>
                <a:spcPts val="1600"/>
              </a:spcBef>
              <a:spcAft>
                <a:spcPts val="0"/>
              </a:spcAft>
              <a:buSzPts val="1600"/>
              <a:buNone/>
              <a:defRPr/>
            </a:lvl6pPr>
            <a:lvl7pPr lvl="6" algn="r" rtl="0">
              <a:spcBef>
                <a:spcPts val="1600"/>
              </a:spcBef>
              <a:spcAft>
                <a:spcPts val="0"/>
              </a:spcAft>
              <a:buSzPts val="1600"/>
              <a:buNone/>
              <a:defRPr/>
            </a:lvl7pPr>
            <a:lvl8pPr lvl="7" algn="r" rtl="0">
              <a:spcBef>
                <a:spcPts val="1600"/>
              </a:spcBef>
              <a:spcAft>
                <a:spcPts val="0"/>
              </a:spcAft>
              <a:buSzPts val="1600"/>
              <a:buNone/>
              <a:defRPr/>
            </a:lvl8pPr>
            <a:lvl9pPr lvl="8" algn="r" rtl="0">
              <a:spcBef>
                <a:spcPts val="1600"/>
              </a:spcBef>
              <a:spcAft>
                <a:spcPts val="1600"/>
              </a:spcAft>
              <a:buSzPts val="1600"/>
              <a:buNone/>
              <a:defRPr/>
            </a:lvl9pPr>
          </a:lstStyle>
          <a:p>
            <a:endParaRPr/>
          </a:p>
        </p:txBody>
      </p:sp>
      <p:sp>
        <p:nvSpPr>
          <p:cNvPr id="269" name="Google Shape;269;p13"/>
          <p:cNvSpPr txBox="1">
            <a:spLocks noGrp="1"/>
          </p:cNvSpPr>
          <p:nvPr>
            <p:ph type="subTitle" idx="14"/>
          </p:nvPr>
        </p:nvSpPr>
        <p:spPr>
          <a:xfrm>
            <a:off x="720000" y="3752825"/>
            <a:ext cx="2236800" cy="69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8E8BD8"/>
              </a:buClr>
              <a:buSzPts val="1600"/>
              <a:buNone/>
              <a:defRPr>
                <a:solidFill>
                  <a:srgbClr val="8E8BD8"/>
                </a:solidFill>
              </a:defRPr>
            </a:lvl1pPr>
            <a:lvl2pPr lvl="1" algn="r" rtl="0">
              <a:spcBef>
                <a:spcPts val="1600"/>
              </a:spcBef>
              <a:spcAft>
                <a:spcPts val="0"/>
              </a:spcAft>
              <a:buClr>
                <a:srgbClr val="8E8BD8"/>
              </a:buClr>
              <a:buSzPts val="1600"/>
              <a:buNone/>
              <a:defRPr>
                <a:solidFill>
                  <a:srgbClr val="8E8BD8"/>
                </a:solidFill>
              </a:defRPr>
            </a:lvl2pPr>
            <a:lvl3pPr lvl="2" algn="r" rtl="0">
              <a:spcBef>
                <a:spcPts val="1600"/>
              </a:spcBef>
              <a:spcAft>
                <a:spcPts val="0"/>
              </a:spcAft>
              <a:buClr>
                <a:srgbClr val="8E8BD8"/>
              </a:buClr>
              <a:buSzPts val="1600"/>
              <a:buNone/>
              <a:defRPr>
                <a:solidFill>
                  <a:srgbClr val="8E8BD8"/>
                </a:solidFill>
              </a:defRPr>
            </a:lvl3pPr>
            <a:lvl4pPr lvl="3" algn="r" rtl="0">
              <a:spcBef>
                <a:spcPts val="1600"/>
              </a:spcBef>
              <a:spcAft>
                <a:spcPts val="0"/>
              </a:spcAft>
              <a:buClr>
                <a:srgbClr val="8E8BD8"/>
              </a:buClr>
              <a:buSzPts val="1600"/>
              <a:buNone/>
              <a:defRPr>
                <a:solidFill>
                  <a:srgbClr val="8E8BD8"/>
                </a:solidFill>
              </a:defRPr>
            </a:lvl4pPr>
            <a:lvl5pPr lvl="4" algn="r" rtl="0">
              <a:spcBef>
                <a:spcPts val="1600"/>
              </a:spcBef>
              <a:spcAft>
                <a:spcPts val="0"/>
              </a:spcAft>
              <a:buClr>
                <a:srgbClr val="8E8BD8"/>
              </a:buClr>
              <a:buSzPts val="1600"/>
              <a:buNone/>
              <a:defRPr>
                <a:solidFill>
                  <a:srgbClr val="8E8BD8"/>
                </a:solidFill>
              </a:defRPr>
            </a:lvl5pPr>
            <a:lvl6pPr lvl="5" algn="r" rtl="0">
              <a:spcBef>
                <a:spcPts val="1600"/>
              </a:spcBef>
              <a:spcAft>
                <a:spcPts val="0"/>
              </a:spcAft>
              <a:buClr>
                <a:srgbClr val="8E8BD8"/>
              </a:buClr>
              <a:buSzPts val="1600"/>
              <a:buNone/>
              <a:defRPr>
                <a:solidFill>
                  <a:srgbClr val="8E8BD8"/>
                </a:solidFill>
              </a:defRPr>
            </a:lvl6pPr>
            <a:lvl7pPr lvl="6" algn="r" rtl="0">
              <a:spcBef>
                <a:spcPts val="1600"/>
              </a:spcBef>
              <a:spcAft>
                <a:spcPts val="0"/>
              </a:spcAft>
              <a:buClr>
                <a:srgbClr val="8E8BD8"/>
              </a:buClr>
              <a:buSzPts val="1600"/>
              <a:buNone/>
              <a:defRPr>
                <a:solidFill>
                  <a:srgbClr val="8E8BD8"/>
                </a:solidFill>
              </a:defRPr>
            </a:lvl7pPr>
            <a:lvl8pPr lvl="7" algn="r" rtl="0">
              <a:spcBef>
                <a:spcPts val="1600"/>
              </a:spcBef>
              <a:spcAft>
                <a:spcPts val="0"/>
              </a:spcAft>
              <a:buClr>
                <a:srgbClr val="8E8BD8"/>
              </a:buClr>
              <a:buSzPts val="1600"/>
              <a:buNone/>
              <a:defRPr>
                <a:solidFill>
                  <a:srgbClr val="8E8BD8"/>
                </a:solidFill>
              </a:defRPr>
            </a:lvl8pPr>
            <a:lvl9pPr lvl="8" algn="r" rtl="0">
              <a:spcBef>
                <a:spcPts val="1600"/>
              </a:spcBef>
              <a:spcAft>
                <a:spcPts val="1600"/>
              </a:spcAft>
              <a:buClr>
                <a:srgbClr val="8E8BD8"/>
              </a:buClr>
              <a:buSzPts val="1600"/>
              <a:buNone/>
              <a:defRPr>
                <a:solidFill>
                  <a:srgbClr val="8E8BD8"/>
                </a:solidFill>
              </a:defRPr>
            </a:lvl9pPr>
          </a:lstStyle>
          <a:p>
            <a:endParaRPr/>
          </a:p>
        </p:txBody>
      </p:sp>
      <p:sp>
        <p:nvSpPr>
          <p:cNvPr id="270" name="Google Shape;270;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71" name="Google Shape;271;p13"/>
          <p:cNvGrpSpPr/>
          <p:nvPr/>
        </p:nvGrpSpPr>
        <p:grpSpPr>
          <a:xfrm>
            <a:off x="5907766" y="88094"/>
            <a:ext cx="3156397" cy="3748915"/>
            <a:chOff x="5907766" y="88094"/>
            <a:chExt cx="3156397" cy="3748915"/>
          </a:xfrm>
        </p:grpSpPr>
        <p:sp>
          <p:nvSpPr>
            <p:cNvPr id="272" name="Google Shape;272;p13"/>
            <p:cNvSpPr/>
            <p:nvPr/>
          </p:nvSpPr>
          <p:spPr>
            <a:xfrm rot="-5400000">
              <a:off x="8778094" y="1370628"/>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rot="-5400000">
              <a:off x="8639490" y="119745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rot="-5400000">
              <a:off x="8994857" y="8815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rot="-5400000">
              <a:off x="8386629" y="69270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rot="-5400000">
              <a:off x="8794456" y="319462"/>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rot="-5400000">
              <a:off x="7613237" y="881531"/>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rot="-5400000">
              <a:off x="7266137" y="488965"/>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rot="-5400000">
              <a:off x="8286427" y="88094"/>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rot="-5400000">
              <a:off x="7791894" y="419654"/>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rot="-5400000">
              <a:off x="8994850" y="103529"/>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rot="-5400000">
              <a:off x="8994862" y="2117281"/>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rot="-5400000">
              <a:off x="8166632" y="8815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rot="-5400000">
              <a:off x="7428994" y="1012916"/>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rot="-5400000">
              <a:off x="6896466" y="140135"/>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rot="-5400000">
              <a:off x="7529182" y="1035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rot="-5400000">
              <a:off x="8809907" y="23280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rot="-5400000">
              <a:off x="8639482" y="17053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rot="-5400000">
              <a:off x="8894650" y="3353029"/>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rot="-5400000">
              <a:off x="6208569" y="504404"/>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rot="-5400000">
              <a:off x="8778091" y="32252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rot="-5400000">
              <a:off x="8811841" y="2135585"/>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rot="-5400000">
              <a:off x="8778091" y="5564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rot="-5400000">
              <a:off x="7131391" y="6763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rot="-5400000">
              <a:off x="5907766" y="2867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rot="-5400000">
              <a:off x="9013166" y="380431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13"/>
          <p:cNvSpPr/>
          <p:nvPr/>
        </p:nvSpPr>
        <p:spPr>
          <a:xfrm rot="-5400000">
            <a:off x="8001616" y="1470835"/>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13"/>
          <p:cNvGrpSpPr/>
          <p:nvPr/>
        </p:nvGrpSpPr>
        <p:grpSpPr>
          <a:xfrm rot="-5400000">
            <a:off x="5097341" y="103535"/>
            <a:ext cx="185859" cy="197069"/>
            <a:chOff x="8778091" y="3225260"/>
            <a:chExt cx="185859" cy="197069"/>
          </a:xfrm>
        </p:grpSpPr>
        <p:sp>
          <p:nvSpPr>
            <p:cNvPr id="299" name="Google Shape;299;p13"/>
            <p:cNvSpPr/>
            <p:nvPr/>
          </p:nvSpPr>
          <p:spPr>
            <a:xfrm rot="-5400000">
              <a:off x="8894650" y="3353029"/>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rot="-5400000">
              <a:off x="8778091" y="32252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3"/>
          <p:cNvSpPr/>
          <p:nvPr/>
        </p:nvSpPr>
        <p:spPr>
          <a:xfrm rot="10800000">
            <a:off x="4555648" y="10914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385"/>
        <p:cNvGrpSpPr/>
        <p:nvPr/>
      </p:nvGrpSpPr>
      <p:grpSpPr>
        <a:xfrm>
          <a:off x="0" y="0"/>
          <a:ext cx="0" cy="0"/>
          <a:chOff x="0" y="0"/>
          <a:chExt cx="0" cy="0"/>
        </a:xfrm>
      </p:grpSpPr>
      <p:sp>
        <p:nvSpPr>
          <p:cNvPr id="386" name="Google Shape;386;p22"/>
          <p:cNvSpPr txBox="1">
            <a:spLocks noGrp="1"/>
          </p:cNvSpPr>
          <p:nvPr>
            <p:ph type="title"/>
          </p:nvPr>
        </p:nvSpPr>
        <p:spPr>
          <a:xfrm>
            <a:off x="2271850" y="1208325"/>
            <a:ext cx="4591500" cy="222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000">
                <a:solidFill>
                  <a:srgbClr val="FFFFFF"/>
                </a:solidFill>
                <a:latin typeface="Titillium Web"/>
                <a:ea typeface="Titillium Web"/>
                <a:cs typeface="Titillium Web"/>
                <a:sym typeface="Titillium Web"/>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87" name="Google Shape;387;p22"/>
          <p:cNvSpPr txBox="1">
            <a:spLocks noGrp="1"/>
          </p:cNvSpPr>
          <p:nvPr>
            <p:ph type="subTitle" idx="1"/>
          </p:nvPr>
        </p:nvSpPr>
        <p:spPr>
          <a:xfrm>
            <a:off x="2173700" y="3582975"/>
            <a:ext cx="4805400" cy="352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100">
                <a:latin typeface="Squada One"/>
                <a:ea typeface="Squada One"/>
                <a:cs typeface="Squada One"/>
                <a:sym typeface="Squada One"/>
              </a:defRPr>
            </a:lvl1pPr>
            <a:lvl2pPr lvl="1" algn="ctr">
              <a:spcBef>
                <a:spcPts val="0"/>
              </a:spcBef>
              <a:spcAft>
                <a:spcPts val="0"/>
              </a:spcAft>
              <a:buSzPts val="1600"/>
              <a:buNone/>
              <a:defRPr/>
            </a:lvl2pPr>
            <a:lvl3pPr lvl="2" algn="ctr">
              <a:spcBef>
                <a:spcPts val="1600"/>
              </a:spcBef>
              <a:spcAft>
                <a:spcPts val="0"/>
              </a:spcAft>
              <a:buSzPts val="1600"/>
              <a:buNone/>
              <a:defRPr/>
            </a:lvl3pPr>
            <a:lvl4pPr lvl="3" algn="ctr">
              <a:spcBef>
                <a:spcPts val="1600"/>
              </a:spcBef>
              <a:spcAft>
                <a:spcPts val="0"/>
              </a:spcAft>
              <a:buSzPts val="1600"/>
              <a:buNone/>
              <a:defRPr/>
            </a:lvl4pPr>
            <a:lvl5pPr lvl="4" algn="ctr">
              <a:spcBef>
                <a:spcPts val="1600"/>
              </a:spcBef>
              <a:spcAft>
                <a:spcPts val="0"/>
              </a:spcAft>
              <a:buSzPts val="1600"/>
              <a:buNone/>
              <a:defRPr/>
            </a:lvl5pPr>
            <a:lvl6pPr lvl="5" algn="ctr">
              <a:spcBef>
                <a:spcPts val="1600"/>
              </a:spcBef>
              <a:spcAft>
                <a:spcPts val="0"/>
              </a:spcAft>
              <a:buSzPts val="1600"/>
              <a:buNone/>
              <a:defRPr/>
            </a:lvl6pPr>
            <a:lvl7pPr lvl="6" algn="ctr">
              <a:spcBef>
                <a:spcPts val="1600"/>
              </a:spcBef>
              <a:spcAft>
                <a:spcPts val="0"/>
              </a:spcAft>
              <a:buSzPts val="1600"/>
              <a:buNone/>
              <a:defRPr/>
            </a:lvl7pPr>
            <a:lvl8pPr lvl="7" algn="ctr">
              <a:spcBef>
                <a:spcPts val="1600"/>
              </a:spcBef>
              <a:spcAft>
                <a:spcPts val="0"/>
              </a:spcAft>
              <a:buSzPts val="1600"/>
              <a:buNone/>
              <a:defRPr/>
            </a:lvl8pPr>
            <a:lvl9pPr lvl="8" algn="ctr">
              <a:spcBef>
                <a:spcPts val="1600"/>
              </a:spcBef>
              <a:spcAft>
                <a:spcPts val="1600"/>
              </a:spcAft>
              <a:buSzPts val="1600"/>
              <a:buNone/>
              <a:defRPr/>
            </a:lvl9pPr>
          </a:lstStyle>
          <a:p>
            <a:endParaRPr/>
          </a:p>
        </p:txBody>
      </p:sp>
      <p:sp>
        <p:nvSpPr>
          <p:cNvPr id="388" name="Google Shape;388;p22"/>
          <p:cNvSpPr/>
          <p:nvPr/>
        </p:nvSpPr>
        <p:spPr>
          <a:xfrm rot="5400000" flipH="1">
            <a:off x="6679769" y="3623618"/>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389" name="Google Shape;389;p22"/>
          <p:cNvSpPr/>
          <p:nvPr/>
        </p:nvSpPr>
        <p:spPr>
          <a:xfrm rot="5400000">
            <a:off x="6679769" y="742793"/>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390" name="Google Shape;390;p22"/>
          <p:cNvCxnSpPr/>
          <p:nvPr/>
        </p:nvCxnSpPr>
        <p:spPr>
          <a:xfrm rot="5400000" flipH="1">
            <a:off x="7896100" y="1662731"/>
            <a:ext cx="600" cy="18147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nvGrpSpPr>
          <p:cNvPr id="391" name="Google Shape;391;p22"/>
          <p:cNvGrpSpPr/>
          <p:nvPr/>
        </p:nvGrpSpPr>
        <p:grpSpPr>
          <a:xfrm flipH="1">
            <a:off x="82531" y="1916411"/>
            <a:ext cx="3748915" cy="3156397"/>
            <a:chOff x="5279706" y="1837129"/>
            <a:chExt cx="3748915" cy="3156397"/>
          </a:xfrm>
        </p:grpSpPr>
        <p:sp>
          <p:nvSpPr>
            <p:cNvPr id="392" name="Google Shape;392;p22"/>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2"/>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2"/>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2"/>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2"/>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2"/>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2"/>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2"/>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2"/>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2"/>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2"/>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2"/>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2"/>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2"/>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2"/>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2"/>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2"/>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2"/>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22"/>
          <p:cNvSpPr/>
          <p:nvPr/>
        </p:nvSpPr>
        <p:spPr>
          <a:xfrm rot="-5400000">
            <a:off x="156369" y="3623618"/>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415" name="Google Shape;415;p22"/>
          <p:cNvSpPr/>
          <p:nvPr/>
        </p:nvSpPr>
        <p:spPr>
          <a:xfrm rot="-5400000" flipH="1">
            <a:off x="156369" y="742793"/>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416" name="Google Shape;416;p22"/>
          <p:cNvCxnSpPr/>
          <p:nvPr/>
        </p:nvCxnSpPr>
        <p:spPr>
          <a:xfrm rot="-5400000">
            <a:off x="1230175" y="1662731"/>
            <a:ext cx="600" cy="18147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nvGrpSpPr>
          <p:cNvPr id="417" name="Google Shape;417;p22"/>
          <p:cNvGrpSpPr/>
          <p:nvPr/>
        </p:nvGrpSpPr>
        <p:grpSpPr>
          <a:xfrm rot="10800000" flipH="1">
            <a:off x="5317381" y="71061"/>
            <a:ext cx="3748915" cy="3156397"/>
            <a:chOff x="5279706" y="1837129"/>
            <a:chExt cx="3748915" cy="3156397"/>
          </a:xfrm>
        </p:grpSpPr>
        <p:sp>
          <p:nvSpPr>
            <p:cNvPr id="418" name="Google Shape;418;p22"/>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2"/>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2"/>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2"/>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0" name="Google Shape;440;p22"/>
          <p:cNvCxnSpPr/>
          <p:nvPr/>
        </p:nvCxnSpPr>
        <p:spPr>
          <a:xfrm rot="5400000">
            <a:off x="6210625" y="2573784"/>
            <a:ext cx="51711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cxnSp>
        <p:nvCxnSpPr>
          <p:cNvPr id="441" name="Google Shape;441;p22"/>
          <p:cNvCxnSpPr/>
          <p:nvPr/>
        </p:nvCxnSpPr>
        <p:spPr>
          <a:xfrm rot="5400000">
            <a:off x="-2254850" y="2573784"/>
            <a:ext cx="51711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7">
    <p:spTree>
      <p:nvGrpSpPr>
        <p:cNvPr id="1" name="Shape 451"/>
        <p:cNvGrpSpPr/>
        <p:nvPr/>
      </p:nvGrpSpPr>
      <p:grpSpPr>
        <a:xfrm>
          <a:off x="0" y="0"/>
          <a:ext cx="0" cy="0"/>
          <a:chOff x="0" y="0"/>
          <a:chExt cx="0" cy="0"/>
        </a:xfrm>
      </p:grpSpPr>
      <p:sp>
        <p:nvSpPr>
          <p:cNvPr id="452" name="Google Shape;452;p2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53" name="Google Shape;453;p24"/>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454" name="Google Shape;454;p24"/>
          <p:cNvSpPr txBox="1">
            <a:spLocks noGrp="1"/>
          </p:cNvSpPr>
          <p:nvPr>
            <p:ph type="subTitle" idx="1"/>
          </p:nvPr>
        </p:nvSpPr>
        <p:spPr>
          <a:xfrm>
            <a:off x="738750" y="1522050"/>
            <a:ext cx="7704000" cy="308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Char char="●"/>
              <a:defRPr/>
            </a:lvl1pPr>
            <a:lvl2pPr lvl="1" rtl="0">
              <a:lnSpc>
                <a:spcPct val="100000"/>
              </a:lnSpc>
              <a:spcBef>
                <a:spcPts val="0"/>
              </a:spcBef>
              <a:spcAft>
                <a:spcPts val="0"/>
              </a:spcAft>
              <a:buSzPts val="1600"/>
              <a:buChar char="○"/>
              <a:defRPr/>
            </a:lvl2pPr>
            <a:lvl3pPr lvl="2" rtl="0">
              <a:lnSpc>
                <a:spcPct val="100000"/>
              </a:lnSpc>
              <a:spcBef>
                <a:spcPts val="0"/>
              </a:spcBef>
              <a:spcAft>
                <a:spcPts val="0"/>
              </a:spcAft>
              <a:buSzPts val="1600"/>
              <a:buChar char="■"/>
              <a:defRPr/>
            </a:lvl3pPr>
            <a:lvl4pPr lvl="3" rtl="0">
              <a:lnSpc>
                <a:spcPct val="100000"/>
              </a:lnSpc>
              <a:spcBef>
                <a:spcPts val="0"/>
              </a:spcBef>
              <a:spcAft>
                <a:spcPts val="0"/>
              </a:spcAft>
              <a:buSzPts val="1600"/>
              <a:buChar char="●"/>
              <a:defRPr/>
            </a:lvl4pPr>
            <a:lvl5pPr lvl="4" rtl="0">
              <a:lnSpc>
                <a:spcPct val="100000"/>
              </a:lnSpc>
              <a:spcBef>
                <a:spcPts val="0"/>
              </a:spcBef>
              <a:spcAft>
                <a:spcPts val="0"/>
              </a:spcAft>
              <a:buSzPts val="1600"/>
              <a:buChar char="○"/>
              <a:defRPr/>
            </a:lvl5pPr>
            <a:lvl6pPr lvl="5" rtl="0">
              <a:lnSpc>
                <a:spcPct val="100000"/>
              </a:lnSpc>
              <a:spcBef>
                <a:spcPts val="0"/>
              </a:spcBef>
              <a:spcAft>
                <a:spcPts val="0"/>
              </a:spcAft>
              <a:buSzPts val="1600"/>
              <a:buChar char="■"/>
              <a:defRPr/>
            </a:lvl6pPr>
            <a:lvl7pPr lvl="6" rtl="0">
              <a:lnSpc>
                <a:spcPct val="100000"/>
              </a:lnSpc>
              <a:spcBef>
                <a:spcPts val="0"/>
              </a:spcBef>
              <a:spcAft>
                <a:spcPts val="0"/>
              </a:spcAft>
              <a:buSzPts val="1600"/>
              <a:buChar char="●"/>
              <a:defRPr/>
            </a:lvl7pPr>
            <a:lvl8pPr lvl="7" rtl="0">
              <a:lnSpc>
                <a:spcPct val="100000"/>
              </a:lnSpc>
              <a:spcBef>
                <a:spcPts val="0"/>
              </a:spcBef>
              <a:spcAft>
                <a:spcPts val="0"/>
              </a:spcAft>
              <a:buSzPts val="1600"/>
              <a:buChar char="○"/>
              <a:defRPr/>
            </a:lvl8pPr>
            <a:lvl9pPr lvl="8" rtl="0">
              <a:lnSpc>
                <a:spcPct val="100000"/>
              </a:lnSpc>
              <a:spcBef>
                <a:spcPts val="0"/>
              </a:spcBef>
              <a:spcAft>
                <a:spcPts val="0"/>
              </a:spcAft>
              <a:buSzPts val="16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403F6E"/>
            </a:gs>
            <a:gs pos="100000">
              <a:srgbClr val="0B0D17"/>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1pPr>
            <a:lvl2pPr lvl="1">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2pPr>
            <a:lvl3pPr lvl="2">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3pPr>
            <a:lvl4pPr lvl="3">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4pPr>
            <a:lvl5pPr lvl="4">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5pPr>
            <a:lvl6pPr lvl="5">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6pPr>
            <a:lvl7pPr lvl="6">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7pPr>
            <a:lvl8pPr lvl="7">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8pPr>
            <a:lvl9pPr lvl="8">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720000" y="1483350"/>
            <a:ext cx="7704000" cy="30855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1pPr>
            <a:lvl2pPr marL="914400" lvl="1"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2pPr>
            <a:lvl3pPr marL="1371600" lvl="2"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3pPr>
            <a:lvl4pPr marL="1828800" lvl="3"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4pPr>
            <a:lvl5pPr marL="2286000" lvl="4"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5pPr>
            <a:lvl6pPr marL="2743200" lvl="5"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6pPr>
            <a:lvl7pPr marL="3200400" lvl="6"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7pPr>
            <a:lvl8pPr marL="3657600" lvl="7"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8pPr>
            <a:lvl9pPr marL="4114800" lvl="8" indent="-330200">
              <a:lnSpc>
                <a:spcPct val="115000"/>
              </a:lnSpc>
              <a:spcBef>
                <a:spcPts val="1600"/>
              </a:spcBef>
              <a:spcAft>
                <a:spcPts val="1600"/>
              </a:spcAft>
              <a:buClr>
                <a:srgbClr val="8E8BD8"/>
              </a:buClr>
              <a:buSzPts val="1600"/>
              <a:buFont typeface="Titillium Web"/>
              <a:buChar char="■"/>
              <a:defRPr sz="1600">
                <a:solidFill>
                  <a:srgbClr val="8E8BD8"/>
                </a:solidFill>
                <a:latin typeface="Titillium Web"/>
                <a:ea typeface="Titillium Web"/>
                <a:cs typeface="Titillium Web"/>
                <a:sym typeface="Titillium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6" r:id="rId6"/>
    <p:sldLayoutId id="2147483659" r:id="rId7"/>
    <p:sldLayoutId id="2147483668" r:id="rId8"/>
    <p:sldLayoutId id="2147483670" r:id="rId9"/>
    <p:sldLayoutId id="214748367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www.flaticon.com/packs/bitcoin-172?word=bitcoin/?utm_source=slidesgo_template&amp;utm_medium=referral-link&amp;utm_campaign=s%20g_resources&amp;utm_content=flaticon"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hyperlink" Target="https://www.freepik.com/free-vector/blue-bitcoin-background_2081554.htm/?utm_source=slidesgo_template&amp;utm_medium=referral-link&amp;utm_campaign=s%20g_resources&amp;utm_content=freepik" TargetMode="External"/><Relationship Id="rId5" Type="http://schemas.openxmlformats.org/officeDocument/2006/relationships/hyperlink" Target="https://www.freepik.com/free-photo/bitcoin-bill-stack-laptop-defocused_5481190.htm#page=1&amp;query=bitcoin&amp;position=8/?utm_source=slidesgo_template&amp;utm_medium=referral-link&amp;utm_campaign=s%20g_resources&amp;utm_content=freepik" TargetMode="External"/><Relationship Id="rId4" Type="http://schemas.openxmlformats.org/officeDocument/2006/relationships/hyperlink" Target="https://www.freepik.com/free-photo/close-up-golden-bitcoin_5481292.htm#page=1&amp;query=bitcoin&amp;position=2/?utm_source=slidesgo_template&amp;utm_medium=referral-link&amp;utm_campaign=s%20g_resources&amp;utm_content=freepik"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cxnSp>
        <p:nvCxnSpPr>
          <p:cNvPr id="578" name="Google Shape;578;p30"/>
          <p:cNvCxnSpPr/>
          <p:nvPr/>
        </p:nvCxnSpPr>
        <p:spPr>
          <a:xfrm>
            <a:off x="-1375" y="3325100"/>
            <a:ext cx="9161400" cy="0"/>
          </a:xfrm>
          <a:prstGeom prst="straightConnector1">
            <a:avLst/>
          </a:prstGeom>
          <a:noFill/>
          <a:ln w="28575" cap="flat" cmpd="sng">
            <a:solidFill>
              <a:srgbClr val="5B57DE"/>
            </a:solidFill>
            <a:prstDash val="solid"/>
            <a:round/>
            <a:headEnd type="none" w="med" len="med"/>
            <a:tailEnd type="none" w="med" len="med"/>
          </a:ln>
          <a:effectLst>
            <a:outerShdw blurRad="85725" algn="bl" rotWithShape="0">
              <a:srgbClr val="DFDEFF">
                <a:alpha val="50000"/>
              </a:srgbClr>
            </a:outerShdw>
          </a:effectLst>
        </p:spPr>
      </p:cxnSp>
      <p:sp>
        <p:nvSpPr>
          <p:cNvPr id="579" name="Google Shape;579;p30"/>
          <p:cNvSpPr/>
          <p:nvPr/>
        </p:nvSpPr>
        <p:spPr>
          <a:xfrm>
            <a:off x="4197450" y="2823404"/>
            <a:ext cx="4131600" cy="472500"/>
          </a:xfrm>
          <a:prstGeom prst="rect">
            <a:avLst/>
          </a:prstGeom>
          <a:gradFill>
            <a:gsLst>
              <a:gs pos="0">
                <a:srgbClr val="6F61EC"/>
              </a:gs>
              <a:gs pos="24000">
                <a:srgbClr val="8E8BD8"/>
              </a:gs>
              <a:gs pos="52000">
                <a:srgbClr val="7F76E2"/>
              </a:gs>
              <a:gs pos="78000">
                <a:srgbClr val="8E8BD8"/>
              </a:gs>
              <a:gs pos="100000">
                <a:srgbClr val="6F61E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0" name="Google Shape;580;p30"/>
          <p:cNvPicPr preferRelativeResize="0"/>
          <p:nvPr/>
        </p:nvPicPr>
        <p:blipFill rotWithShape="1">
          <a:blip r:embed="rId3">
            <a:alphaModFix/>
          </a:blip>
          <a:srcRect l="11841" t="4328" r="6325" b="13837"/>
          <a:stretch/>
        </p:blipFill>
        <p:spPr>
          <a:xfrm>
            <a:off x="-1467350" y="-369750"/>
            <a:ext cx="5399602" cy="5399602"/>
          </a:xfrm>
          <a:prstGeom prst="rect">
            <a:avLst/>
          </a:prstGeom>
          <a:noFill/>
          <a:ln>
            <a:noFill/>
          </a:ln>
        </p:spPr>
      </p:pic>
      <p:sp>
        <p:nvSpPr>
          <p:cNvPr id="581" name="Google Shape;581;p30"/>
          <p:cNvSpPr txBox="1">
            <a:spLocks noGrp="1"/>
          </p:cNvSpPr>
          <p:nvPr>
            <p:ph type="ctrTitle"/>
          </p:nvPr>
        </p:nvSpPr>
        <p:spPr>
          <a:xfrm>
            <a:off x="4197450" y="1821282"/>
            <a:ext cx="4314000" cy="11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Cryptopia</a:t>
            </a:r>
            <a:endParaRPr dirty="0"/>
          </a:p>
        </p:txBody>
      </p:sp>
      <p:sp>
        <p:nvSpPr>
          <p:cNvPr id="582" name="Google Shape;582;p30"/>
          <p:cNvSpPr txBox="1">
            <a:spLocks noGrp="1"/>
          </p:cNvSpPr>
          <p:nvPr>
            <p:ph type="subTitle" idx="1"/>
          </p:nvPr>
        </p:nvSpPr>
        <p:spPr>
          <a:xfrm>
            <a:off x="4259550" y="2931554"/>
            <a:ext cx="4069500" cy="25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 Crypto Exchange/Trading Website</a:t>
            </a:r>
            <a:endParaRPr dirty="0"/>
          </a:p>
        </p:txBody>
      </p:sp>
      <p:sp>
        <p:nvSpPr>
          <p:cNvPr id="2" name="Google Shape;581;p30">
            <a:extLst>
              <a:ext uri="{FF2B5EF4-FFF2-40B4-BE49-F238E27FC236}">
                <a16:creationId xmlns:a16="http://schemas.microsoft.com/office/drawing/2014/main" id="{1ACC758F-0190-F839-97DA-26B1A5538BF0}"/>
              </a:ext>
            </a:extLst>
          </p:cNvPr>
          <p:cNvSpPr txBox="1">
            <a:spLocks/>
          </p:cNvSpPr>
          <p:nvPr/>
        </p:nvSpPr>
        <p:spPr>
          <a:xfrm>
            <a:off x="4104488" y="3537472"/>
            <a:ext cx="4723221" cy="11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FFFFFF"/>
              </a:buClr>
              <a:buSzPts val="5200"/>
              <a:buFont typeface="Squada One"/>
              <a:buNone/>
              <a:defRPr sz="52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5200"/>
              <a:buFont typeface="Squada One"/>
              <a:buNone/>
              <a:defRPr sz="5200" b="0" i="0" u="none" strike="noStrike" cap="none">
                <a:solidFill>
                  <a:srgbClr val="FFFFFF"/>
                </a:solidFill>
                <a:latin typeface="Squada One"/>
                <a:ea typeface="Squada One"/>
                <a:cs typeface="Squada One"/>
                <a:sym typeface="Squada One"/>
              </a:defRPr>
            </a:lvl2pPr>
            <a:lvl3pPr marR="0" lvl="2" algn="ctr" rtl="0">
              <a:lnSpc>
                <a:spcPct val="100000"/>
              </a:lnSpc>
              <a:spcBef>
                <a:spcPts val="0"/>
              </a:spcBef>
              <a:spcAft>
                <a:spcPts val="0"/>
              </a:spcAft>
              <a:buClr>
                <a:srgbClr val="FFFFFF"/>
              </a:buClr>
              <a:buSzPts val="5200"/>
              <a:buFont typeface="Squada One"/>
              <a:buNone/>
              <a:defRPr sz="5200" b="0" i="0" u="none" strike="noStrike" cap="none">
                <a:solidFill>
                  <a:srgbClr val="FFFFFF"/>
                </a:solidFill>
                <a:latin typeface="Squada One"/>
                <a:ea typeface="Squada One"/>
                <a:cs typeface="Squada One"/>
                <a:sym typeface="Squada One"/>
              </a:defRPr>
            </a:lvl3pPr>
            <a:lvl4pPr marR="0" lvl="3" algn="ctr" rtl="0">
              <a:lnSpc>
                <a:spcPct val="100000"/>
              </a:lnSpc>
              <a:spcBef>
                <a:spcPts val="0"/>
              </a:spcBef>
              <a:spcAft>
                <a:spcPts val="0"/>
              </a:spcAft>
              <a:buClr>
                <a:srgbClr val="FFFFFF"/>
              </a:buClr>
              <a:buSzPts val="5200"/>
              <a:buFont typeface="Squada One"/>
              <a:buNone/>
              <a:defRPr sz="5200" b="0" i="0" u="none" strike="noStrike" cap="none">
                <a:solidFill>
                  <a:srgbClr val="FFFFFF"/>
                </a:solidFill>
                <a:latin typeface="Squada One"/>
                <a:ea typeface="Squada One"/>
                <a:cs typeface="Squada One"/>
                <a:sym typeface="Squada One"/>
              </a:defRPr>
            </a:lvl4pPr>
            <a:lvl5pPr marR="0" lvl="4" algn="ctr" rtl="0">
              <a:lnSpc>
                <a:spcPct val="100000"/>
              </a:lnSpc>
              <a:spcBef>
                <a:spcPts val="0"/>
              </a:spcBef>
              <a:spcAft>
                <a:spcPts val="0"/>
              </a:spcAft>
              <a:buClr>
                <a:srgbClr val="FFFFFF"/>
              </a:buClr>
              <a:buSzPts val="5200"/>
              <a:buFont typeface="Squada One"/>
              <a:buNone/>
              <a:defRPr sz="5200" b="0" i="0" u="none" strike="noStrike" cap="none">
                <a:solidFill>
                  <a:srgbClr val="FFFFFF"/>
                </a:solidFill>
                <a:latin typeface="Squada One"/>
                <a:ea typeface="Squada One"/>
                <a:cs typeface="Squada One"/>
                <a:sym typeface="Squada One"/>
              </a:defRPr>
            </a:lvl5pPr>
            <a:lvl6pPr marR="0" lvl="5" algn="ctr" rtl="0">
              <a:lnSpc>
                <a:spcPct val="100000"/>
              </a:lnSpc>
              <a:spcBef>
                <a:spcPts val="0"/>
              </a:spcBef>
              <a:spcAft>
                <a:spcPts val="0"/>
              </a:spcAft>
              <a:buClr>
                <a:srgbClr val="FFFFFF"/>
              </a:buClr>
              <a:buSzPts val="5200"/>
              <a:buFont typeface="Squada One"/>
              <a:buNone/>
              <a:defRPr sz="5200" b="0" i="0" u="none" strike="noStrike" cap="none">
                <a:solidFill>
                  <a:srgbClr val="FFFFFF"/>
                </a:solidFill>
                <a:latin typeface="Squada One"/>
                <a:ea typeface="Squada One"/>
                <a:cs typeface="Squada One"/>
                <a:sym typeface="Squada One"/>
              </a:defRPr>
            </a:lvl6pPr>
            <a:lvl7pPr marR="0" lvl="6" algn="ctr" rtl="0">
              <a:lnSpc>
                <a:spcPct val="100000"/>
              </a:lnSpc>
              <a:spcBef>
                <a:spcPts val="0"/>
              </a:spcBef>
              <a:spcAft>
                <a:spcPts val="0"/>
              </a:spcAft>
              <a:buClr>
                <a:srgbClr val="FFFFFF"/>
              </a:buClr>
              <a:buSzPts val="5200"/>
              <a:buFont typeface="Squada One"/>
              <a:buNone/>
              <a:defRPr sz="5200" b="0" i="0" u="none" strike="noStrike" cap="none">
                <a:solidFill>
                  <a:srgbClr val="FFFFFF"/>
                </a:solidFill>
                <a:latin typeface="Squada One"/>
                <a:ea typeface="Squada One"/>
                <a:cs typeface="Squada One"/>
                <a:sym typeface="Squada One"/>
              </a:defRPr>
            </a:lvl7pPr>
            <a:lvl8pPr marR="0" lvl="7" algn="ctr" rtl="0">
              <a:lnSpc>
                <a:spcPct val="100000"/>
              </a:lnSpc>
              <a:spcBef>
                <a:spcPts val="0"/>
              </a:spcBef>
              <a:spcAft>
                <a:spcPts val="0"/>
              </a:spcAft>
              <a:buClr>
                <a:srgbClr val="FFFFFF"/>
              </a:buClr>
              <a:buSzPts val="5200"/>
              <a:buFont typeface="Squada One"/>
              <a:buNone/>
              <a:defRPr sz="5200" b="0" i="0" u="none" strike="noStrike" cap="none">
                <a:solidFill>
                  <a:srgbClr val="FFFFFF"/>
                </a:solidFill>
                <a:latin typeface="Squada One"/>
                <a:ea typeface="Squada One"/>
                <a:cs typeface="Squada One"/>
                <a:sym typeface="Squada One"/>
              </a:defRPr>
            </a:lvl8pPr>
            <a:lvl9pPr marR="0" lvl="8" algn="ctr" rtl="0">
              <a:lnSpc>
                <a:spcPct val="100000"/>
              </a:lnSpc>
              <a:spcBef>
                <a:spcPts val="0"/>
              </a:spcBef>
              <a:spcAft>
                <a:spcPts val="0"/>
              </a:spcAft>
              <a:buClr>
                <a:srgbClr val="FFFFFF"/>
              </a:buClr>
              <a:buSzPts val="5200"/>
              <a:buFont typeface="Squada One"/>
              <a:buNone/>
              <a:defRPr sz="5200" b="0" i="0" u="none" strike="noStrike" cap="none">
                <a:solidFill>
                  <a:srgbClr val="FFFFFF"/>
                </a:solidFill>
                <a:latin typeface="Squada One"/>
                <a:ea typeface="Squada One"/>
                <a:cs typeface="Squada One"/>
                <a:sym typeface="Squada One"/>
              </a:defRPr>
            </a:lvl9pPr>
          </a:lstStyle>
          <a:p>
            <a:pPr marL="0" lvl="0" indent="0" algn="l" rtl="0">
              <a:spcBef>
                <a:spcPts val="0"/>
              </a:spcBef>
              <a:spcAft>
                <a:spcPts val="0"/>
              </a:spcAft>
              <a:buNone/>
            </a:pPr>
            <a:r>
              <a:rPr lang="en-US" sz="1200" b="1" dirty="0">
                <a:latin typeface="+mn-lt"/>
              </a:rPr>
              <a:t>Submitted to:-  Dr. Amanpreet Singh, Dr. N. Bhartiraja</a:t>
            </a:r>
          </a:p>
          <a:p>
            <a:pPr marL="0" lvl="0" indent="0" algn="l" rtl="0">
              <a:spcBef>
                <a:spcPts val="0"/>
              </a:spcBef>
              <a:spcAft>
                <a:spcPts val="0"/>
              </a:spcAft>
              <a:buNone/>
            </a:pPr>
            <a:endParaRPr lang="en-US" sz="1200" b="1" dirty="0">
              <a:latin typeface="+mn-lt"/>
            </a:endParaRPr>
          </a:p>
          <a:p>
            <a:pPr marL="0" lvl="0" indent="0" algn="l" rtl="0">
              <a:spcBef>
                <a:spcPts val="0"/>
              </a:spcBef>
              <a:spcAft>
                <a:spcPts val="0"/>
              </a:spcAft>
              <a:buNone/>
            </a:pPr>
            <a:endParaRPr lang="en-US" sz="1200" b="1" dirty="0">
              <a:latin typeface="+mn-lt"/>
            </a:endParaRPr>
          </a:p>
          <a:p>
            <a:r>
              <a:rPr lang="en-IN" sz="1200" dirty="0">
                <a:solidFill>
                  <a:schemeClr val="bg1">
                    <a:lumMod val="20000"/>
                    <a:lumOff val="80000"/>
                  </a:schemeClr>
                </a:solidFill>
                <a:latin typeface="Arial Rounded MT Bold" panose="020F0704030504030204" pitchFamily="34" charset="0"/>
                <a:ea typeface="MS PGothic" panose="020B0600070205080204" pitchFamily="34" charset="-128"/>
              </a:rPr>
              <a:t>Submitted By:- Sanyam Gupta (2210993842), Pratham Gupta (2210993827)</a:t>
            </a:r>
          </a:p>
          <a:p>
            <a:pPr marL="0" lvl="0" indent="0" algn="l" rtl="0">
              <a:spcBef>
                <a:spcPts val="0"/>
              </a:spcBef>
              <a:spcAft>
                <a:spcPts val="0"/>
              </a:spcAft>
              <a:buNone/>
            </a:pPr>
            <a:endParaRPr lang="en-US" sz="1200" b="1" dirty="0">
              <a:latin typeface="+mn-lt"/>
            </a:endParaRPr>
          </a:p>
          <a:p>
            <a:pPr marL="0" lvl="0" indent="0" algn="l" rtl="0">
              <a:spcBef>
                <a:spcPts val="0"/>
              </a:spcBef>
              <a:spcAft>
                <a:spcPts val="0"/>
              </a:spcAft>
              <a:buNone/>
            </a:pPr>
            <a:endParaRPr lang="en-US" sz="1200" b="1" dirty="0">
              <a:latin typeface="+mn-lt"/>
            </a:endParaRPr>
          </a:p>
          <a:p>
            <a:endParaRPr lang="en-IN"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93;p32">
            <a:extLst>
              <a:ext uri="{FF2B5EF4-FFF2-40B4-BE49-F238E27FC236}">
                <a16:creationId xmlns:a16="http://schemas.microsoft.com/office/drawing/2014/main" id="{2C56BB1F-3287-8AE9-FF07-A64537069B2A}"/>
              </a:ext>
            </a:extLst>
          </p:cNvPr>
          <p:cNvSpPr txBox="1">
            <a:spLocks noGrp="1"/>
          </p:cNvSpPr>
          <p:nvPr>
            <p:ph type="title"/>
          </p:nvPr>
        </p:nvSpPr>
        <p:spPr>
          <a:xfrm>
            <a:off x="720725" y="551942"/>
            <a:ext cx="770255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Architecture of a Crypto exchange website</a:t>
            </a:r>
          </a:p>
        </p:txBody>
      </p:sp>
      <p:pic>
        <p:nvPicPr>
          <p:cNvPr id="7" name="Picture 6">
            <a:extLst>
              <a:ext uri="{FF2B5EF4-FFF2-40B4-BE49-F238E27FC236}">
                <a16:creationId xmlns:a16="http://schemas.microsoft.com/office/drawing/2014/main" id="{4EBBB92B-9C21-5F19-AD01-E5784B2F8A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510" y="1409476"/>
            <a:ext cx="6668980" cy="35822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87278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45221-FF3E-3CE8-3619-0EE90C128B99}"/>
              </a:ext>
            </a:extLst>
          </p:cNvPr>
          <p:cNvSpPr>
            <a:spLocks noGrp="1"/>
          </p:cNvSpPr>
          <p:nvPr>
            <p:ph type="title"/>
          </p:nvPr>
        </p:nvSpPr>
        <p:spPr/>
        <p:txBody>
          <a:bodyPr/>
          <a:lstStyle/>
          <a:p>
            <a:r>
              <a:rPr lang="en-US" dirty="0"/>
              <a:t>Key Features</a:t>
            </a:r>
            <a:endParaRPr lang="en-IN" dirty="0"/>
          </a:p>
        </p:txBody>
      </p:sp>
      <p:sp>
        <p:nvSpPr>
          <p:cNvPr id="3" name="Text Placeholder 2">
            <a:extLst>
              <a:ext uri="{FF2B5EF4-FFF2-40B4-BE49-F238E27FC236}">
                <a16:creationId xmlns:a16="http://schemas.microsoft.com/office/drawing/2014/main" id="{677C4842-C11D-6CA7-D3C9-44D6749A638D}"/>
              </a:ext>
            </a:extLst>
          </p:cNvPr>
          <p:cNvSpPr>
            <a:spLocks noGrp="1"/>
          </p:cNvSpPr>
          <p:nvPr>
            <p:ph type="body" idx="1"/>
          </p:nvPr>
        </p:nvSpPr>
        <p:spPr>
          <a:xfrm>
            <a:off x="720000" y="1798416"/>
            <a:ext cx="7594944" cy="3085500"/>
          </a:xfrm>
        </p:spPr>
        <p:txBody>
          <a:bodyPr/>
          <a:lstStyle/>
          <a:p>
            <a:r>
              <a:rPr lang="en-US" sz="1600" b="0" i="0" dirty="0">
                <a:effectLst/>
                <a:latin typeface="Söhne"/>
              </a:rPr>
              <a:t>User-friendly interface: A platform that is easy to use, navigate and understand for users of different technical backgrounds.</a:t>
            </a:r>
          </a:p>
          <a:p>
            <a:endParaRPr lang="en-US" sz="1600" b="0" i="0" dirty="0">
              <a:effectLst/>
              <a:latin typeface="Söhne"/>
            </a:endParaRPr>
          </a:p>
          <a:p>
            <a:r>
              <a:rPr lang="en-US" sz="1600" b="0" i="0" dirty="0">
                <a:effectLst/>
                <a:latin typeface="Söhne"/>
              </a:rPr>
              <a:t>Secure payment gateway: A secure payment gateway that enables users to buy, sell and trade cryptocurrencies without the fear of fraud or hacking.</a:t>
            </a:r>
          </a:p>
          <a:p>
            <a:endParaRPr lang="en-US" sz="1600" b="0" i="0" dirty="0">
              <a:effectLst/>
              <a:latin typeface="Söhne"/>
            </a:endParaRPr>
          </a:p>
          <a:p>
            <a:r>
              <a:rPr lang="en-US" sz="1600" b="0" i="0" dirty="0">
                <a:effectLst/>
                <a:latin typeface="Söhne"/>
              </a:rPr>
              <a:t>Support for multiple cryptocurrencies: The platform should support a wide range of cryptocurrencies to provide users with more options for trading.</a:t>
            </a:r>
          </a:p>
          <a:p>
            <a:endParaRPr lang="en-US" sz="1600" b="0" i="0" dirty="0">
              <a:effectLst/>
              <a:latin typeface="Söhne"/>
            </a:endParaRPr>
          </a:p>
          <a:p>
            <a:r>
              <a:rPr lang="en-US" sz="1600" b="0" i="0" dirty="0">
                <a:effectLst/>
                <a:latin typeface="Söhne"/>
              </a:rPr>
              <a:t>Real-time market data: The platform should provide real-time market data and insights to help users make informed decisions while trading.</a:t>
            </a:r>
          </a:p>
          <a:p>
            <a:endParaRPr lang="en-US" sz="1600" b="0" i="0" dirty="0">
              <a:effectLst/>
              <a:latin typeface="Söhne"/>
            </a:endParaRPr>
          </a:p>
          <a:p>
            <a:r>
              <a:rPr lang="en-US" sz="1600" b="0" i="0" dirty="0">
                <a:effectLst/>
                <a:latin typeface="Söhne"/>
              </a:rPr>
              <a:t>Mobile compatibility: The platform should be mobile-friendly and accessible on different devices to provide users with more flexibility and convenience.</a:t>
            </a:r>
          </a:p>
          <a:p>
            <a:endParaRPr lang="en-US" sz="1400" b="0" i="0" dirty="0">
              <a:effectLst/>
              <a:latin typeface="Söhne"/>
            </a:endParaRPr>
          </a:p>
          <a:p>
            <a:endParaRPr lang="en-IN" dirty="0"/>
          </a:p>
        </p:txBody>
      </p:sp>
    </p:spTree>
    <p:extLst>
      <p:ext uri="{BB962C8B-B14F-4D97-AF65-F5344CB8AC3E}">
        <p14:creationId xmlns:p14="http://schemas.microsoft.com/office/powerpoint/2010/main" val="1481888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8"/>
          <p:cNvSpPr txBox="1">
            <a:spLocks noGrp="1"/>
          </p:cNvSpPr>
          <p:nvPr>
            <p:ph type="title"/>
          </p:nvPr>
        </p:nvSpPr>
        <p:spPr>
          <a:xfrm>
            <a:off x="4450450" y="1841288"/>
            <a:ext cx="2549700" cy="5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Section B</a:t>
            </a:r>
            <a:endParaRPr dirty="0"/>
          </a:p>
        </p:txBody>
      </p:sp>
      <p:sp>
        <p:nvSpPr>
          <p:cNvPr id="658" name="Google Shape;658;p38"/>
          <p:cNvSpPr txBox="1">
            <a:spLocks noGrp="1"/>
          </p:cNvSpPr>
          <p:nvPr>
            <p:ph type="title" idx="2"/>
          </p:nvPr>
        </p:nvSpPr>
        <p:spPr>
          <a:xfrm>
            <a:off x="2179475" y="1841300"/>
            <a:ext cx="2077800" cy="13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59" name="Google Shape;659;p38"/>
          <p:cNvSpPr txBox="1">
            <a:spLocks noGrp="1"/>
          </p:cNvSpPr>
          <p:nvPr>
            <p:ph type="title" idx="3"/>
          </p:nvPr>
        </p:nvSpPr>
        <p:spPr>
          <a:xfrm>
            <a:off x="4498576" y="2401988"/>
            <a:ext cx="2933502" cy="9565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Codes</a:t>
            </a:r>
            <a:endParaRPr sz="2400" dirty="0"/>
          </a:p>
        </p:txBody>
      </p:sp>
      <p:cxnSp>
        <p:nvCxnSpPr>
          <p:cNvPr id="660" name="Google Shape;660;p38"/>
          <p:cNvCxnSpPr/>
          <p:nvPr/>
        </p:nvCxnSpPr>
        <p:spPr>
          <a:xfrm>
            <a:off x="4257250" y="2560875"/>
            <a:ext cx="4181400" cy="0"/>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spTree>
    <p:extLst>
      <p:ext uri="{BB962C8B-B14F-4D97-AF65-F5344CB8AC3E}">
        <p14:creationId xmlns:p14="http://schemas.microsoft.com/office/powerpoint/2010/main" val="3112621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7C57B3-E1BD-8BC6-EF1D-E8C574A951E7}"/>
              </a:ext>
            </a:extLst>
          </p:cNvPr>
          <p:cNvPicPr>
            <a:picLocks noChangeAspect="1"/>
          </p:cNvPicPr>
          <p:nvPr/>
        </p:nvPicPr>
        <p:blipFill>
          <a:blip r:embed="rId2"/>
          <a:stretch>
            <a:fillRect/>
          </a:stretch>
        </p:blipFill>
        <p:spPr>
          <a:xfrm>
            <a:off x="4183200" y="300555"/>
            <a:ext cx="4716000" cy="4480245"/>
          </a:xfrm>
          <a:prstGeom prst="rect">
            <a:avLst/>
          </a:prstGeom>
        </p:spPr>
      </p:pic>
      <p:sp>
        <p:nvSpPr>
          <p:cNvPr id="5" name="TextBox 4">
            <a:extLst>
              <a:ext uri="{FF2B5EF4-FFF2-40B4-BE49-F238E27FC236}">
                <a16:creationId xmlns:a16="http://schemas.microsoft.com/office/drawing/2014/main" id="{6FF0279A-DF16-E717-86FB-D5761F4A1C40}"/>
              </a:ext>
            </a:extLst>
          </p:cNvPr>
          <p:cNvSpPr txBox="1"/>
          <p:nvPr/>
        </p:nvSpPr>
        <p:spPr>
          <a:xfrm>
            <a:off x="72000" y="450626"/>
            <a:ext cx="3945600" cy="4616648"/>
          </a:xfrm>
          <a:prstGeom prst="rect">
            <a:avLst/>
          </a:prstGeom>
          <a:noFill/>
        </p:spPr>
        <p:txBody>
          <a:bodyPr wrap="square" rtlCol="0">
            <a:spAutoFit/>
          </a:bodyPr>
          <a:lstStyle/>
          <a:p>
            <a:pPr algn="l"/>
            <a:r>
              <a:rPr lang="en-US" sz="1400" b="0" i="0" dirty="0">
                <a:solidFill>
                  <a:schemeClr val="bg2"/>
                </a:solidFill>
                <a:effectLst/>
                <a:latin typeface="Söhne"/>
              </a:rPr>
              <a:t>Inside the header, there is a container div that holds the website logo and navigation menu. The logo is an anchor tag with a class of "logo" and an image tag inside it. The navigation menu is a nav tag with a class of "navbar" and a custom data attribute of "data-navbar".</a:t>
            </a:r>
          </a:p>
          <a:p>
            <a:pPr algn="l"/>
            <a:endParaRPr lang="en-US" sz="1400" b="0" i="0" dirty="0">
              <a:solidFill>
                <a:schemeClr val="bg2"/>
              </a:solidFill>
              <a:effectLst/>
              <a:latin typeface="Söhne"/>
            </a:endParaRPr>
          </a:p>
          <a:p>
            <a:pPr algn="l"/>
            <a:r>
              <a:rPr lang="en-US" sz="1400" b="0" i="0" dirty="0">
                <a:solidFill>
                  <a:schemeClr val="bg2"/>
                </a:solidFill>
                <a:effectLst/>
                <a:latin typeface="Söhne"/>
              </a:rPr>
              <a:t>The navigation menu contains an unordered list with class "navbar-list" and several list items with class "navbar-item". Each list item has an anchor tag with class "navbar-link" and a custom data attribute of "data-nav-link". These links lead to different pages on the website or to external sites.</a:t>
            </a:r>
          </a:p>
          <a:p>
            <a:pPr algn="l"/>
            <a:endParaRPr lang="en-US" sz="1400" b="0" i="0" dirty="0">
              <a:solidFill>
                <a:schemeClr val="bg2"/>
              </a:solidFill>
              <a:effectLst/>
              <a:latin typeface="Söhne"/>
            </a:endParaRPr>
          </a:p>
          <a:p>
            <a:pPr algn="l"/>
            <a:r>
              <a:rPr lang="en-US" sz="1400" b="0" i="0" dirty="0">
                <a:solidFill>
                  <a:schemeClr val="bg2"/>
                </a:solidFill>
                <a:effectLst/>
                <a:latin typeface="Söhne"/>
              </a:rPr>
              <a:t>At the end of the container div, there is a button with a class of "nav-toggle-btn" and a custom data attribute of "data-nav-toggler" that toggles the navigation menu when clicked. There is also a link to a wallet page with a class of "btn btn-outline".</a:t>
            </a:r>
          </a:p>
          <a:p>
            <a:endParaRPr lang="en-IN" dirty="0">
              <a:solidFill>
                <a:schemeClr val="bg2"/>
              </a:solidFill>
            </a:endParaRPr>
          </a:p>
          <a:p>
            <a:endParaRPr lang="en-IN" dirty="0">
              <a:solidFill>
                <a:schemeClr val="bg2"/>
              </a:solidFill>
            </a:endParaRPr>
          </a:p>
        </p:txBody>
      </p:sp>
    </p:spTree>
    <p:extLst>
      <p:ext uri="{BB962C8B-B14F-4D97-AF65-F5344CB8AC3E}">
        <p14:creationId xmlns:p14="http://schemas.microsoft.com/office/powerpoint/2010/main" val="3285600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05FDCB-0FAA-EC30-F9AC-46C8B32D5C7D}"/>
              </a:ext>
            </a:extLst>
          </p:cNvPr>
          <p:cNvPicPr>
            <a:picLocks noChangeAspect="1"/>
          </p:cNvPicPr>
          <p:nvPr/>
        </p:nvPicPr>
        <p:blipFill>
          <a:blip r:embed="rId2"/>
          <a:stretch>
            <a:fillRect/>
          </a:stretch>
        </p:blipFill>
        <p:spPr>
          <a:xfrm>
            <a:off x="3715200" y="590400"/>
            <a:ext cx="5315379" cy="3830400"/>
          </a:xfrm>
          <a:prstGeom prst="rect">
            <a:avLst/>
          </a:prstGeom>
        </p:spPr>
      </p:pic>
      <p:sp>
        <p:nvSpPr>
          <p:cNvPr id="7" name="TextBox 6">
            <a:extLst>
              <a:ext uri="{FF2B5EF4-FFF2-40B4-BE49-F238E27FC236}">
                <a16:creationId xmlns:a16="http://schemas.microsoft.com/office/drawing/2014/main" id="{23B0DC95-5570-56A8-366A-B03E888B3292}"/>
              </a:ext>
            </a:extLst>
          </p:cNvPr>
          <p:cNvSpPr txBox="1"/>
          <p:nvPr/>
        </p:nvSpPr>
        <p:spPr>
          <a:xfrm>
            <a:off x="185421" y="590400"/>
            <a:ext cx="3384000" cy="4185761"/>
          </a:xfrm>
          <a:prstGeom prst="rect">
            <a:avLst/>
          </a:prstGeom>
          <a:noFill/>
        </p:spPr>
        <p:txBody>
          <a:bodyPr wrap="square" rtlCol="0">
            <a:spAutoFit/>
          </a:bodyPr>
          <a:lstStyle/>
          <a:p>
            <a:pPr algn="l"/>
            <a:r>
              <a:rPr lang="en-US" sz="1400" b="0" i="0" dirty="0">
                <a:solidFill>
                  <a:schemeClr val="bg2"/>
                </a:solidFill>
                <a:effectLst/>
                <a:latin typeface="Söhne"/>
              </a:rPr>
              <a:t>Inside the section, there is a container div that holds a "trend-tab" div. The "trend-tab" div contains an unordered list with class "tab-nav" and several list items with buttons.</a:t>
            </a:r>
          </a:p>
          <a:p>
            <a:pPr algn="l"/>
            <a:endParaRPr lang="en-US" sz="1400" b="0" i="0" dirty="0">
              <a:solidFill>
                <a:schemeClr val="bg2"/>
              </a:solidFill>
              <a:effectLst/>
              <a:latin typeface="Söhne"/>
            </a:endParaRPr>
          </a:p>
          <a:p>
            <a:pPr algn="l"/>
            <a:r>
              <a:rPr lang="en-US" sz="1400" b="0" i="0" dirty="0">
                <a:solidFill>
                  <a:schemeClr val="bg2"/>
                </a:solidFill>
                <a:effectLst/>
                <a:latin typeface="Söhne"/>
              </a:rPr>
              <a:t>Each button has a class of "tab-btn" and an onclick attribute that leads to a different page on the website or an external site. The first button leads to the Binance markets coin info page, the second button leads to the DeFi staking page, the third button leads to the Binance NFT page, the fourth button leads to the Binance markets coin info Metaverse page, and the fifth button leads to the Makerspace getting started with Binance marketplace blog post.</a:t>
            </a:r>
          </a:p>
          <a:p>
            <a:endParaRPr lang="en-IN" sz="1400" dirty="0">
              <a:solidFill>
                <a:schemeClr val="bg2"/>
              </a:solidFill>
            </a:endParaRPr>
          </a:p>
          <a:p>
            <a:endParaRPr lang="en-IN" dirty="0">
              <a:solidFill>
                <a:schemeClr val="bg2"/>
              </a:solidFill>
            </a:endParaRPr>
          </a:p>
        </p:txBody>
      </p:sp>
    </p:spTree>
    <p:extLst>
      <p:ext uri="{BB962C8B-B14F-4D97-AF65-F5344CB8AC3E}">
        <p14:creationId xmlns:p14="http://schemas.microsoft.com/office/powerpoint/2010/main" val="3804705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B0DC95-5570-56A8-366A-B03E888B3292}"/>
              </a:ext>
            </a:extLst>
          </p:cNvPr>
          <p:cNvSpPr txBox="1"/>
          <p:nvPr/>
        </p:nvSpPr>
        <p:spPr>
          <a:xfrm>
            <a:off x="108000" y="311408"/>
            <a:ext cx="4652979" cy="4832092"/>
          </a:xfrm>
          <a:prstGeom prst="rect">
            <a:avLst/>
          </a:prstGeom>
          <a:noFill/>
        </p:spPr>
        <p:txBody>
          <a:bodyPr wrap="square" rtlCol="0">
            <a:spAutoFit/>
          </a:bodyPr>
          <a:lstStyle/>
          <a:p>
            <a:pPr algn="l"/>
            <a:r>
              <a:rPr lang="en-US" sz="1400" b="0" i="0" dirty="0">
                <a:solidFill>
                  <a:schemeClr val="bg2"/>
                </a:solidFill>
                <a:effectLst/>
                <a:latin typeface="Söhne"/>
              </a:rPr>
              <a:t>Inside the section, there is a container div that holds a "title-wrapper" div and a "market-tab" div.</a:t>
            </a:r>
          </a:p>
          <a:p>
            <a:pPr algn="l"/>
            <a:endParaRPr lang="en-US" sz="1400" b="0" i="0" dirty="0">
              <a:solidFill>
                <a:schemeClr val="bg2"/>
              </a:solidFill>
              <a:effectLst/>
              <a:latin typeface="Söhne"/>
            </a:endParaRPr>
          </a:p>
          <a:p>
            <a:pPr algn="l"/>
            <a:r>
              <a:rPr lang="en-US" sz="1400" b="0" i="0" dirty="0">
                <a:solidFill>
                  <a:schemeClr val="bg2"/>
                </a:solidFill>
                <a:effectLst/>
                <a:latin typeface="Söhne"/>
              </a:rPr>
              <a:t>The "title-wrapper" div contains an h2 heading with class "h2 section-title" and text "Market Update", and an anchor tag with class "btn-link" that leads to the Binance markets coin info page.</a:t>
            </a:r>
          </a:p>
          <a:p>
            <a:pPr algn="l"/>
            <a:endParaRPr lang="en-US" sz="1400" dirty="0">
              <a:solidFill>
                <a:schemeClr val="bg2"/>
              </a:solidFill>
              <a:latin typeface="Söhne"/>
            </a:endParaRPr>
          </a:p>
          <a:p>
            <a:pPr algn="l"/>
            <a:r>
              <a:rPr lang="en-US" sz="1400" b="0" i="0" dirty="0">
                <a:solidFill>
                  <a:schemeClr val="bg2"/>
                </a:solidFill>
                <a:effectLst/>
                <a:latin typeface="Söhne"/>
              </a:rPr>
              <a:t>The "market-tab" div contains a table with class "market-table". The table has a thead element with class "table-head" and a single row with class "table-row table-title". The row contains eight cells, each with a class of "table-heading".</a:t>
            </a:r>
          </a:p>
          <a:p>
            <a:pPr algn="l"/>
            <a:endParaRPr lang="en-US" sz="1400" dirty="0">
              <a:solidFill>
                <a:schemeClr val="bg2"/>
              </a:solidFill>
              <a:latin typeface="Söhne"/>
            </a:endParaRPr>
          </a:p>
          <a:p>
            <a:pPr algn="l"/>
            <a:r>
              <a:rPr lang="en-US" sz="1400" b="0" i="0" dirty="0">
                <a:solidFill>
                  <a:schemeClr val="bg2"/>
                </a:solidFill>
                <a:effectLst/>
                <a:latin typeface="Söhne"/>
              </a:rPr>
              <a:t>The first cell is empty, while the second, third, fourth, fifth, and sixth cells have a scope attribute with the value of "col". The last cell is also empty.</a:t>
            </a:r>
          </a:p>
          <a:p>
            <a:pPr algn="l"/>
            <a:endParaRPr lang="en-US" sz="1400" b="0" i="0" dirty="0">
              <a:solidFill>
                <a:schemeClr val="bg2"/>
              </a:solidFill>
              <a:effectLst/>
              <a:latin typeface="Söhne"/>
            </a:endParaRPr>
          </a:p>
          <a:p>
            <a:pPr algn="l"/>
            <a:r>
              <a:rPr lang="en-US" sz="1400" b="0" i="0" dirty="0">
                <a:solidFill>
                  <a:schemeClr val="bg2"/>
                </a:solidFill>
                <a:effectLst/>
                <a:latin typeface="Söhne"/>
              </a:rPr>
              <a:t>The second cell contains the text "#", the third cell contains the text "Name", the fourth cell contains the text "Last Price", the fifth cell contains the text "24h %", and the sixth cell contains the text "Market Cap".</a:t>
            </a:r>
          </a:p>
          <a:p>
            <a:endParaRPr lang="en-IN" sz="1400" dirty="0">
              <a:solidFill>
                <a:schemeClr val="bg2"/>
              </a:solidFill>
            </a:endParaRPr>
          </a:p>
        </p:txBody>
      </p:sp>
      <p:pic>
        <p:nvPicPr>
          <p:cNvPr id="3" name="Picture 2">
            <a:extLst>
              <a:ext uri="{FF2B5EF4-FFF2-40B4-BE49-F238E27FC236}">
                <a16:creationId xmlns:a16="http://schemas.microsoft.com/office/drawing/2014/main" id="{9C6FEB4B-FA74-74FB-D9C3-EE2A8BBBDEC1}"/>
              </a:ext>
            </a:extLst>
          </p:cNvPr>
          <p:cNvPicPr>
            <a:picLocks noChangeAspect="1"/>
          </p:cNvPicPr>
          <p:nvPr/>
        </p:nvPicPr>
        <p:blipFill>
          <a:blip r:embed="rId2"/>
          <a:stretch>
            <a:fillRect/>
          </a:stretch>
        </p:blipFill>
        <p:spPr>
          <a:xfrm>
            <a:off x="4760979" y="508572"/>
            <a:ext cx="4290116" cy="4126356"/>
          </a:xfrm>
          <a:prstGeom prst="rect">
            <a:avLst/>
          </a:prstGeom>
        </p:spPr>
      </p:pic>
    </p:spTree>
    <p:extLst>
      <p:ext uri="{BB962C8B-B14F-4D97-AF65-F5344CB8AC3E}">
        <p14:creationId xmlns:p14="http://schemas.microsoft.com/office/powerpoint/2010/main" val="765068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B0DC95-5570-56A8-366A-B03E888B3292}"/>
              </a:ext>
            </a:extLst>
          </p:cNvPr>
          <p:cNvSpPr txBox="1"/>
          <p:nvPr/>
        </p:nvSpPr>
        <p:spPr>
          <a:xfrm>
            <a:off x="208801" y="1513808"/>
            <a:ext cx="3650400" cy="1815882"/>
          </a:xfrm>
          <a:prstGeom prst="rect">
            <a:avLst/>
          </a:prstGeom>
          <a:noFill/>
        </p:spPr>
        <p:txBody>
          <a:bodyPr wrap="square" rtlCol="0">
            <a:spAutoFit/>
          </a:bodyPr>
          <a:lstStyle/>
          <a:p>
            <a:r>
              <a:rPr lang="en-US" sz="1400" b="0" i="0" dirty="0">
                <a:solidFill>
                  <a:schemeClr val="bg2"/>
                </a:solidFill>
                <a:effectLst/>
                <a:latin typeface="Söhne"/>
              </a:rPr>
              <a:t>The row contains data such as the cryptocurrency's rank, name, logo, last price, 24h percentage change, market cap, and a profit chart for the last 7 days. The row also includes a button to add the cryptocurrency to the user's favorites list and a "Trade" button to buy or sell the cryptocurrency on the Binance exchange.</a:t>
            </a:r>
            <a:endParaRPr lang="en-IN" sz="1400" dirty="0">
              <a:solidFill>
                <a:schemeClr val="bg2"/>
              </a:solidFill>
            </a:endParaRPr>
          </a:p>
        </p:txBody>
      </p:sp>
      <p:pic>
        <p:nvPicPr>
          <p:cNvPr id="4" name="Picture 3">
            <a:extLst>
              <a:ext uri="{FF2B5EF4-FFF2-40B4-BE49-F238E27FC236}">
                <a16:creationId xmlns:a16="http://schemas.microsoft.com/office/drawing/2014/main" id="{8FE99D36-5166-FE27-47E7-DA2097CC3C4C}"/>
              </a:ext>
            </a:extLst>
          </p:cNvPr>
          <p:cNvPicPr>
            <a:picLocks noChangeAspect="1"/>
          </p:cNvPicPr>
          <p:nvPr/>
        </p:nvPicPr>
        <p:blipFill>
          <a:blip r:embed="rId2"/>
          <a:stretch>
            <a:fillRect/>
          </a:stretch>
        </p:blipFill>
        <p:spPr>
          <a:xfrm>
            <a:off x="3952800" y="600555"/>
            <a:ext cx="5083200" cy="3942390"/>
          </a:xfrm>
          <a:prstGeom prst="rect">
            <a:avLst/>
          </a:prstGeom>
        </p:spPr>
      </p:pic>
    </p:spTree>
    <p:extLst>
      <p:ext uri="{BB962C8B-B14F-4D97-AF65-F5344CB8AC3E}">
        <p14:creationId xmlns:p14="http://schemas.microsoft.com/office/powerpoint/2010/main" val="2409192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DA606C-5FC1-5080-DD4B-AE7814F997B3}"/>
              </a:ext>
            </a:extLst>
          </p:cNvPr>
          <p:cNvPicPr>
            <a:picLocks noChangeAspect="1"/>
          </p:cNvPicPr>
          <p:nvPr/>
        </p:nvPicPr>
        <p:blipFill>
          <a:blip r:embed="rId2"/>
          <a:stretch>
            <a:fillRect/>
          </a:stretch>
        </p:blipFill>
        <p:spPr>
          <a:xfrm>
            <a:off x="81751" y="547200"/>
            <a:ext cx="4466995" cy="3859200"/>
          </a:xfrm>
          <a:prstGeom prst="rect">
            <a:avLst/>
          </a:prstGeom>
        </p:spPr>
      </p:pic>
      <p:pic>
        <p:nvPicPr>
          <p:cNvPr id="9" name="Picture 8">
            <a:extLst>
              <a:ext uri="{FF2B5EF4-FFF2-40B4-BE49-F238E27FC236}">
                <a16:creationId xmlns:a16="http://schemas.microsoft.com/office/drawing/2014/main" id="{78ABE234-782E-C378-C7F1-437AB36FE147}"/>
              </a:ext>
            </a:extLst>
          </p:cNvPr>
          <p:cNvPicPr>
            <a:picLocks noChangeAspect="1"/>
          </p:cNvPicPr>
          <p:nvPr/>
        </p:nvPicPr>
        <p:blipFill>
          <a:blip r:embed="rId3"/>
          <a:stretch>
            <a:fillRect/>
          </a:stretch>
        </p:blipFill>
        <p:spPr>
          <a:xfrm>
            <a:off x="4651201" y="547200"/>
            <a:ext cx="4411048" cy="3859200"/>
          </a:xfrm>
          <a:prstGeom prst="rect">
            <a:avLst/>
          </a:prstGeom>
        </p:spPr>
      </p:pic>
    </p:spTree>
    <p:extLst>
      <p:ext uri="{BB962C8B-B14F-4D97-AF65-F5344CB8AC3E}">
        <p14:creationId xmlns:p14="http://schemas.microsoft.com/office/powerpoint/2010/main" val="3384170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2610BD-15A2-3DD1-71F0-1337D9B00C26}"/>
              </a:ext>
            </a:extLst>
          </p:cNvPr>
          <p:cNvPicPr>
            <a:picLocks noChangeAspect="1"/>
          </p:cNvPicPr>
          <p:nvPr/>
        </p:nvPicPr>
        <p:blipFill>
          <a:blip r:embed="rId2"/>
          <a:stretch>
            <a:fillRect/>
          </a:stretch>
        </p:blipFill>
        <p:spPr>
          <a:xfrm>
            <a:off x="4622400" y="665274"/>
            <a:ext cx="4248061" cy="3658914"/>
          </a:xfrm>
          <a:prstGeom prst="rect">
            <a:avLst/>
          </a:prstGeom>
        </p:spPr>
      </p:pic>
      <p:sp>
        <p:nvSpPr>
          <p:cNvPr id="5" name="TextBox 4">
            <a:extLst>
              <a:ext uri="{FF2B5EF4-FFF2-40B4-BE49-F238E27FC236}">
                <a16:creationId xmlns:a16="http://schemas.microsoft.com/office/drawing/2014/main" id="{393EC0FD-CB1C-4240-863F-E0DC9537F2E2}"/>
              </a:ext>
            </a:extLst>
          </p:cNvPr>
          <p:cNvSpPr txBox="1"/>
          <p:nvPr/>
        </p:nvSpPr>
        <p:spPr>
          <a:xfrm>
            <a:off x="165600" y="463500"/>
            <a:ext cx="4176122" cy="4413600"/>
          </a:xfrm>
          <a:prstGeom prst="rect">
            <a:avLst/>
          </a:prstGeom>
          <a:noFill/>
        </p:spPr>
        <p:txBody>
          <a:bodyPr wrap="square" rtlCol="0">
            <a:spAutoFit/>
          </a:bodyPr>
          <a:lstStyle/>
          <a:p>
            <a:r>
              <a:rPr lang="en-US" sz="1400" dirty="0">
                <a:solidFill>
                  <a:schemeClr val="bg2"/>
                </a:solidFill>
              </a:rPr>
              <a:t>It first selects the navbar, the navbar links, and the navbar toggler button using their respective data attributes. It then defines a function named toggleNavbar that toggles the active class on the navbar, navbar toggler, and the body element. This function is called when the navbar toggler button is clicked.</a:t>
            </a:r>
          </a:p>
          <a:p>
            <a:endParaRPr lang="en-US" sz="1400" dirty="0">
              <a:solidFill>
                <a:schemeClr val="bg2"/>
              </a:solidFill>
            </a:endParaRPr>
          </a:p>
          <a:p>
            <a:r>
              <a:rPr lang="en-US" sz="1400" dirty="0">
                <a:solidFill>
                  <a:schemeClr val="bg2"/>
                </a:solidFill>
              </a:rPr>
              <a:t>Another function named closeNavbar is defined, which removes the active class from the navbar, navbar toggler, and the body element. This function is called when any navbar link is clicked.</a:t>
            </a:r>
          </a:p>
          <a:p>
            <a:endParaRPr lang="en-US" sz="1400" dirty="0">
              <a:solidFill>
                <a:schemeClr val="bg2"/>
              </a:solidFill>
            </a:endParaRPr>
          </a:p>
          <a:p>
            <a:r>
              <a:rPr lang="en-US" sz="1400" dirty="0">
                <a:solidFill>
                  <a:schemeClr val="bg2"/>
                </a:solidFill>
              </a:rPr>
              <a:t>Finally, the addEventOnElem function is used to add event listeners to the navbar toggler and navbar links. The addEventOnElem function is likely a custom function that abstracts away the complexity of adding event listeners to multiple elements at once.</a:t>
            </a:r>
            <a:endParaRPr lang="en-IN" sz="1400" dirty="0">
              <a:solidFill>
                <a:schemeClr val="bg2"/>
              </a:solidFill>
            </a:endParaRPr>
          </a:p>
          <a:p>
            <a:endParaRPr lang="en-IN" dirty="0">
              <a:solidFill>
                <a:schemeClr val="bg2"/>
              </a:solidFill>
            </a:endParaRPr>
          </a:p>
        </p:txBody>
      </p:sp>
    </p:spTree>
    <p:extLst>
      <p:ext uri="{BB962C8B-B14F-4D97-AF65-F5344CB8AC3E}">
        <p14:creationId xmlns:p14="http://schemas.microsoft.com/office/powerpoint/2010/main" val="2847509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3EC0FD-CB1C-4240-863F-E0DC9537F2E2}"/>
              </a:ext>
            </a:extLst>
          </p:cNvPr>
          <p:cNvSpPr txBox="1"/>
          <p:nvPr/>
        </p:nvSpPr>
        <p:spPr>
          <a:xfrm>
            <a:off x="165600" y="316034"/>
            <a:ext cx="4248000" cy="4695166"/>
          </a:xfrm>
          <a:prstGeom prst="rect">
            <a:avLst/>
          </a:prstGeom>
          <a:noFill/>
        </p:spPr>
        <p:txBody>
          <a:bodyPr wrap="square" rtlCol="0">
            <a:spAutoFit/>
          </a:bodyPr>
          <a:lstStyle/>
          <a:p>
            <a:r>
              <a:rPr lang="en-US" sz="1400" dirty="0">
                <a:solidFill>
                  <a:schemeClr val="bg2"/>
                </a:solidFill>
              </a:rPr>
              <a:t>The first block of code is used to create a navigation bar with a toggle button that shows and hides the links when clicked. The code selects the necessary elements using the querySelector method and adds an event listener to the toggle button to show or hide the navigation bar when clicked. It also adds an event listener to the navigation links to hide the navigation bar when a link is clicked.</a:t>
            </a:r>
          </a:p>
          <a:p>
            <a:endParaRPr lang="en-US" sz="1400" dirty="0">
              <a:solidFill>
                <a:schemeClr val="bg2"/>
              </a:solidFill>
            </a:endParaRPr>
          </a:p>
          <a:p>
            <a:r>
              <a:rPr lang="en-US" sz="1400" dirty="0">
                <a:solidFill>
                  <a:schemeClr val="bg2"/>
                </a:solidFill>
              </a:rPr>
              <a:t>The second block of code uses the scroll Y property to determine the page's current scroll position and adds or removes the active class from the header element accordingly.</a:t>
            </a:r>
          </a:p>
          <a:p>
            <a:endParaRPr lang="en-US" sz="1400" dirty="0">
              <a:solidFill>
                <a:schemeClr val="bg2"/>
              </a:solidFill>
            </a:endParaRPr>
          </a:p>
          <a:p>
            <a:r>
              <a:rPr lang="en-US" sz="1400" dirty="0">
                <a:solidFill>
                  <a:schemeClr val="bg2"/>
                </a:solidFill>
              </a:rPr>
              <a:t>The third block of code is used to add or remove the active class from an element when it is clicked. The code selects all elements with the data-add-to-fav attribute and adds an event listener to each of them. When an element is clicked, the code toggles the active class on that element.</a:t>
            </a:r>
          </a:p>
        </p:txBody>
      </p:sp>
      <p:pic>
        <p:nvPicPr>
          <p:cNvPr id="3" name="Picture 2">
            <a:extLst>
              <a:ext uri="{FF2B5EF4-FFF2-40B4-BE49-F238E27FC236}">
                <a16:creationId xmlns:a16="http://schemas.microsoft.com/office/drawing/2014/main" id="{C271E698-10CE-041D-01E9-0804BACACD80}"/>
              </a:ext>
            </a:extLst>
          </p:cNvPr>
          <p:cNvPicPr>
            <a:picLocks noChangeAspect="1"/>
          </p:cNvPicPr>
          <p:nvPr/>
        </p:nvPicPr>
        <p:blipFill>
          <a:blip r:embed="rId2"/>
          <a:stretch>
            <a:fillRect/>
          </a:stretch>
        </p:blipFill>
        <p:spPr>
          <a:xfrm>
            <a:off x="4730402" y="395533"/>
            <a:ext cx="4336129" cy="4352433"/>
          </a:xfrm>
          <a:prstGeom prst="rect">
            <a:avLst/>
          </a:prstGeom>
        </p:spPr>
      </p:pic>
    </p:spTree>
    <p:extLst>
      <p:ext uri="{BB962C8B-B14F-4D97-AF65-F5344CB8AC3E}">
        <p14:creationId xmlns:p14="http://schemas.microsoft.com/office/powerpoint/2010/main" val="245543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3" name="Subtitle 2">
            <a:extLst>
              <a:ext uri="{FF2B5EF4-FFF2-40B4-BE49-F238E27FC236}">
                <a16:creationId xmlns:a16="http://schemas.microsoft.com/office/drawing/2014/main" id="{E27CFE5F-79E9-8752-416D-F574BCDE5549}"/>
              </a:ext>
            </a:extLst>
          </p:cNvPr>
          <p:cNvSpPr>
            <a:spLocks noGrp="1"/>
          </p:cNvSpPr>
          <p:nvPr>
            <p:ph type="subTitle" idx="1"/>
          </p:nvPr>
        </p:nvSpPr>
        <p:spPr>
          <a:xfrm>
            <a:off x="1967445" y="3610476"/>
            <a:ext cx="4805400" cy="352200"/>
          </a:xfrm>
        </p:spPr>
        <p:txBody>
          <a:bodyPr/>
          <a:lstStyle/>
          <a:p>
            <a:r>
              <a:rPr lang="en-IN" sz="2800" b="0" i="0" dirty="0">
                <a:solidFill>
                  <a:schemeClr val="bg1"/>
                </a:solidFill>
                <a:effectLst/>
                <a:latin typeface="Google Sans"/>
              </a:rPr>
              <a:t>— </a:t>
            </a:r>
            <a:r>
              <a:rPr lang="en-IN" sz="2800" dirty="0">
                <a:solidFill>
                  <a:schemeClr val="bg1"/>
                </a:solidFill>
                <a:latin typeface="Google Sans"/>
              </a:rPr>
              <a:t>S</a:t>
            </a:r>
            <a:r>
              <a:rPr lang="en-IN" sz="2800" b="0" i="0" dirty="0">
                <a:solidFill>
                  <a:schemeClr val="bg1"/>
                </a:solidFill>
                <a:effectLst/>
                <a:latin typeface="Google Sans"/>
              </a:rPr>
              <a:t>atoshi Nakamoto</a:t>
            </a:r>
          </a:p>
          <a:p>
            <a:r>
              <a:rPr lang="en-IN" sz="1500" dirty="0">
                <a:solidFill>
                  <a:schemeClr val="bg1"/>
                </a:solidFill>
                <a:latin typeface="Google Sans"/>
              </a:rPr>
              <a:t>        Founder of the first cryptocurrency - BITCOIN</a:t>
            </a:r>
            <a:endParaRPr lang="en-IN" sz="1500" dirty="0">
              <a:solidFill>
                <a:schemeClr val="bg1"/>
              </a:solidFill>
            </a:endParaRPr>
          </a:p>
        </p:txBody>
      </p:sp>
      <p:pic>
        <p:nvPicPr>
          <p:cNvPr id="5" name="Picture 4">
            <a:extLst>
              <a:ext uri="{FF2B5EF4-FFF2-40B4-BE49-F238E27FC236}">
                <a16:creationId xmlns:a16="http://schemas.microsoft.com/office/drawing/2014/main" id="{BA42BC9B-A054-1E75-552D-B46BF1A1AEE4}"/>
              </a:ext>
            </a:extLst>
          </p:cNvPr>
          <p:cNvPicPr>
            <a:picLocks noChangeAspect="1"/>
          </p:cNvPicPr>
          <p:nvPr/>
        </p:nvPicPr>
        <p:blipFill>
          <a:blip r:embed="rId3"/>
          <a:stretch>
            <a:fillRect/>
          </a:stretch>
        </p:blipFill>
        <p:spPr>
          <a:xfrm>
            <a:off x="2552978" y="1109052"/>
            <a:ext cx="3831788" cy="2152978"/>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3EC0FD-CB1C-4240-863F-E0DC9537F2E2}"/>
              </a:ext>
            </a:extLst>
          </p:cNvPr>
          <p:cNvSpPr txBox="1"/>
          <p:nvPr/>
        </p:nvSpPr>
        <p:spPr>
          <a:xfrm>
            <a:off x="255866" y="726934"/>
            <a:ext cx="4248000" cy="3539430"/>
          </a:xfrm>
          <a:prstGeom prst="rect">
            <a:avLst/>
          </a:prstGeom>
          <a:noFill/>
        </p:spPr>
        <p:txBody>
          <a:bodyPr wrap="square" rtlCol="0">
            <a:spAutoFit/>
          </a:bodyPr>
          <a:lstStyle/>
          <a:p>
            <a:r>
              <a:rPr lang="en-US" sz="1400" dirty="0">
                <a:solidFill>
                  <a:schemeClr val="bg2"/>
                </a:solidFill>
              </a:rPr>
              <a:t>This code block is fetching the live price data for four cryptocurrencies (Bitcoin, Ethereum, Tether, and Binance Coin) using the CoinGecko API. It then updates the HTML content of four elements (identified by their respective IDs) with the current USD price of each cryptocurrency.</a:t>
            </a:r>
          </a:p>
          <a:p>
            <a:endParaRPr lang="en-US" sz="1400" dirty="0">
              <a:solidFill>
                <a:schemeClr val="bg2"/>
              </a:solidFill>
            </a:endParaRPr>
          </a:p>
          <a:p>
            <a:r>
              <a:rPr lang="en-US" sz="1400" dirty="0">
                <a:solidFill>
                  <a:schemeClr val="bg2"/>
                </a:solidFill>
              </a:rPr>
              <a:t>The liveprice object is a configuration object for the AJAX request. It specifies the URL of the API endpoint and the HTTP method (GET). The $.ajax() method sends the AJAX request and waits for the response. Once the response is received, the done() method is called, which takes a callback function. The callback function extracts the price data from the response object and updates the HTML content of the corresponding elements.</a:t>
            </a:r>
            <a:endParaRPr lang="en-IN" sz="1400" dirty="0">
              <a:solidFill>
                <a:schemeClr val="bg2"/>
              </a:solidFill>
            </a:endParaRPr>
          </a:p>
        </p:txBody>
      </p:sp>
      <p:pic>
        <p:nvPicPr>
          <p:cNvPr id="4" name="Picture 3">
            <a:extLst>
              <a:ext uri="{FF2B5EF4-FFF2-40B4-BE49-F238E27FC236}">
                <a16:creationId xmlns:a16="http://schemas.microsoft.com/office/drawing/2014/main" id="{E685D1EE-10B2-1D79-FCB1-CE711109919F}"/>
              </a:ext>
            </a:extLst>
          </p:cNvPr>
          <p:cNvPicPr>
            <a:picLocks noChangeAspect="1"/>
          </p:cNvPicPr>
          <p:nvPr/>
        </p:nvPicPr>
        <p:blipFill>
          <a:blip r:embed="rId2"/>
          <a:stretch>
            <a:fillRect/>
          </a:stretch>
        </p:blipFill>
        <p:spPr>
          <a:xfrm>
            <a:off x="4572000" y="651833"/>
            <a:ext cx="4316134" cy="3689631"/>
          </a:xfrm>
          <a:prstGeom prst="rect">
            <a:avLst/>
          </a:prstGeom>
        </p:spPr>
      </p:pic>
    </p:spTree>
    <p:extLst>
      <p:ext uri="{BB962C8B-B14F-4D97-AF65-F5344CB8AC3E}">
        <p14:creationId xmlns:p14="http://schemas.microsoft.com/office/powerpoint/2010/main" val="1023178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8"/>
          <p:cNvSpPr txBox="1">
            <a:spLocks noGrp="1"/>
          </p:cNvSpPr>
          <p:nvPr>
            <p:ph type="title"/>
          </p:nvPr>
        </p:nvSpPr>
        <p:spPr>
          <a:xfrm>
            <a:off x="4450450" y="1841288"/>
            <a:ext cx="2549700" cy="5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Section B</a:t>
            </a:r>
            <a:endParaRPr dirty="0"/>
          </a:p>
        </p:txBody>
      </p:sp>
      <p:sp>
        <p:nvSpPr>
          <p:cNvPr id="658" name="Google Shape;658;p38"/>
          <p:cNvSpPr txBox="1">
            <a:spLocks noGrp="1"/>
          </p:cNvSpPr>
          <p:nvPr>
            <p:ph type="title" idx="2"/>
          </p:nvPr>
        </p:nvSpPr>
        <p:spPr>
          <a:xfrm>
            <a:off x="2179475" y="1841300"/>
            <a:ext cx="2077800" cy="13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659" name="Google Shape;659;p38"/>
          <p:cNvSpPr txBox="1">
            <a:spLocks noGrp="1"/>
          </p:cNvSpPr>
          <p:nvPr>
            <p:ph type="title" idx="3"/>
          </p:nvPr>
        </p:nvSpPr>
        <p:spPr>
          <a:xfrm>
            <a:off x="4498576" y="2401988"/>
            <a:ext cx="2933502" cy="9565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Interface</a:t>
            </a:r>
            <a:endParaRPr sz="2400" dirty="0"/>
          </a:p>
        </p:txBody>
      </p:sp>
      <p:cxnSp>
        <p:nvCxnSpPr>
          <p:cNvPr id="660" name="Google Shape;660;p38"/>
          <p:cNvCxnSpPr/>
          <p:nvPr/>
        </p:nvCxnSpPr>
        <p:spPr>
          <a:xfrm>
            <a:off x="4257250" y="2560875"/>
            <a:ext cx="4181400" cy="0"/>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spTree>
    <p:extLst>
      <p:ext uri="{BB962C8B-B14F-4D97-AF65-F5344CB8AC3E}">
        <p14:creationId xmlns:p14="http://schemas.microsoft.com/office/powerpoint/2010/main" val="3326381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773;p44">
            <a:extLst>
              <a:ext uri="{FF2B5EF4-FFF2-40B4-BE49-F238E27FC236}">
                <a16:creationId xmlns:a16="http://schemas.microsoft.com/office/drawing/2014/main" id="{3C83093F-6886-290B-8462-12FED3DCA364}"/>
              </a:ext>
            </a:extLst>
          </p:cNvPr>
          <p:cNvGrpSpPr/>
          <p:nvPr/>
        </p:nvGrpSpPr>
        <p:grpSpPr>
          <a:xfrm>
            <a:off x="1066800" y="450342"/>
            <a:ext cx="7010400" cy="4242816"/>
            <a:chOff x="655815" y="1710641"/>
            <a:chExt cx="4721170" cy="2866082"/>
          </a:xfrm>
        </p:grpSpPr>
        <p:sp>
          <p:nvSpPr>
            <p:cNvPr id="4" name="Google Shape;774;p44">
              <a:extLst>
                <a:ext uri="{FF2B5EF4-FFF2-40B4-BE49-F238E27FC236}">
                  <a16:creationId xmlns:a16="http://schemas.microsoft.com/office/drawing/2014/main" id="{63467B14-EA27-F13C-1E6C-F8E26ABDAE46}"/>
                </a:ext>
              </a:extLst>
            </p:cNvPr>
            <p:cNvSpPr/>
            <p:nvPr/>
          </p:nvSpPr>
          <p:spPr>
            <a:xfrm>
              <a:off x="4367971" y="1817068"/>
              <a:ext cx="199235" cy="180697"/>
            </a:xfrm>
            <a:custGeom>
              <a:avLst/>
              <a:gdLst/>
              <a:ahLst/>
              <a:cxnLst/>
              <a:rect l="l" t="t" r="r" b="b"/>
              <a:pathLst>
                <a:path w="3321" h="3012" extrusionOk="0">
                  <a:moveTo>
                    <a:pt x="1" y="0"/>
                  </a:moveTo>
                  <a:lnTo>
                    <a:pt x="1" y="83"/>
                  </a:lnTo>
                  <a:cubicBezTo>
                    <a:pt x="1" y="93"/>
                    <a:pt x="1" y="103"/>
                    <a:pt x="11" y="114"/>
                  </a:cubicBezTo>
                  <a:cubicBezTo>
                    <a:pt x="32" y="433"/>
                    <a:pt x="73" y="753"/>
                    <a:pt x="135" y="1072"/>
                  </a:cubicBezTo>
                  <a:cubicBezTo>
                    <a:pt x="259" y="1732"/>
                    <a:pt x="465" y="2362"/>
                    <a:pt x="754" y="2970"/>
                  </a:cubicBezTo>
                  <a:cubicBezTo>
                    <a:pt x="764" y="3001"/>
                    <a:pt x="784" y="3011"/>
                    <a:pt x="816" y="3011"/>
                  </a:cubicBezTo>
                  <a:lnTo>
                    <a:pt x="3321" y="3011"/>
                  </a:lnTo>
                  <a:cubicBezTo>
                    <a:pt x="3321" y="2990"/>
                    <a:pt x="3311" y="2980"/>
                    <a:pt x="3311" y="2970"/>
                  </a:cubicBezTo>
                  <a:cubicBezTo>
                    <a:pt x="3167" y="2568"/>
                    <a:pt x="3043" y="2156"/>
                    <a:pt x="2950" y="1743"/>
                  </a:cubicBezTo>
                  <a:cubicBezTo>
                    <a:pt x="2878" y="1402"/>
                    <a:pt x="2816" y="1052"/>
                    <a:pt x="2785" y="712"/>
                  </a:cubicBezTo>
                  <a:cubicBezTo>
                    <a:pt x="2764" y="485"/>
                    <a:pt x="2754" y="268"/>
                    <a:pt x="2734" y="52"/>
                  </a:cubicBezTo>
                  <a:cubicBezTo>
                    <a:pt x="2734" y="0"/>
                    <a:pt x="2734" y="0"/>
                    <a:pt x="2682" y="0"/>
                  </a:cubicBez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75;p44">
              <a:extLst>
                <a:ext uri="{FF2B5EF4-FFF2-40B4-BE49-F238E27FC236}">
                  <a16:creationId xmlns:a16="http://schemas.microsoft.com/office/drawing/2014/main" id="{C8F8D9C3-3E68-F3AA-C038-F767AB09550F}"/>
                </a:ext>
              </a:extLst>
            </p:cNvPr>
            <p:cNvSpPr/>
            <p:nvPr/>
          </p:nvSpPr>
          <p:spPr>
            <a:xfrm>
              <a:off x="4583884" y="1818268"/>
              <a:ext cx="207274" cy="179498"/>
            </a:xfrm>
            <a:custGeom>
              <a:avLst/>
              <a:gdLst/>
              <a:ahLst/>
              <a:cxnLst/>
              <a:rect l="l" t="t" r="r" b="b"/>
              <a:pathLst>
                <a:path w="3455" h="2992" extrusionOk="0">
                  <a:moveTo>
                    <a:pt x="11" y="1"/>
                  </a:moveTo>
                  <a:cubicBezTo>
                    <a:pt x="1" y="11"/>
                    <a:pt x="1" y="21"/>
                    <a:pt x="1" y="21"/>
                  </a:cubicBezTo>
                  <a:cubicBezTo>
                    <a:pt x="21" y="207"/>
                    <a:pt x="21" y="383"/>
                    <a:pt x="42" y="568"/>
                  </a:cubicBezTo>
                  <a:cubicBezTo>
                    <a:pt x="83" y="846"/>
                    <a:pt x="114" y="1125"/>
                    <a:pt x="166" y="1393"/>
                  </a:cubicBezTo>
                  <a:cubicBezTo>
                    <a:pt x="269" y="1929"/>
                    <a:pt x="434" y="2445"/>
                    <a:pt x="640" y="2950"/>
                  </a:cubicBezTo>
                  <a:cubicBezTo>
                    <a:pt x="650" y="2981"/>
                    <a:pt x="671" y="2991"/>
                    <a:pt x="702" y="2991"/>
                  </a:cubicBezTo>
                  <a:lnTo>
                    <a:pt x="3445" y="2991"/>
                  </a:lnTo>
                  <a:lnTo>
                    <a:pt x="3445" y="2940"/>
                  </a:lnTo>
                  <a:cubicBezTo>
                    <a:pt x="3445" y="1980"/>
                    <a:pt x="3445" y="1011"/>
                    <a:pt x="3455" y="42"/>
                  </a:cubicBezTo>
                  <a:cubicBezTo>
                    <a:pt x="3455" y="11"/>
                    <a:pt x="3445" y="1"/>
                    <a:pt x="3404" y="1"/>
                  </a:cubicBez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6;p44">
              <a:extLst>
                <a:ext uri="{FF2B5EF4-FFF2-40B4-BE49-F238E27FC236}">
                  <a16:creationId xmlns:a16="http://schemas.microsoft.com/office/drawing/2014/main" id="{002143C7-0087-4D4A-8646-5D7E497F8D02}"/>
                </a:ext>
              </a:extLst>
            </p:cNvPr>
            <p:cNvSpPr/>
            <p:nvPr/>
          </p:nvSpPr>
          <p:spPr>
            <a:xfrm>
              <a:off x="4441642" y="2043480"/>
              <a:ext cx="319820" cy="203555"/>
            </a:xfrm>
            <a:custGeom>
              <a:avLst/>
              <a:gdLst/>
              <a:ahLst/>
              <a:cxnLst/>
              <a:rect l="l" t="t" r="r" b="b"/>
              <a:pathLst>
                <a:path w="5331" h="3393" extrusionOk="0">
                  <a:moveTo>
                    <a:pt x="2392" y="0"/>
                  </a:moveTo>
                  <a:cubicBezTo>
                    <a:pt x="1609" y="11"/>
                    <a:pt x="825" y="11"/>
                    <a:pt x="41" y="11"/>
                  </a:cubicBezTo>
                  <a:lnTo>
                    <a:pt x="0" y="11"/>
                  </a:lnTo>
                  <a:cubicBezTo>
                    <a:pt x="10" y="21"/>
                    <a:pt x="10" y="21"/>
                    <a:pt x="10" y="31"/>
                  </a:cubicBezTo>
                  <a:cubicBezTo>
                    <a:pt x="186" y="299"/>
                    <a:pt x="371" y="557"/>
                    <a:pt x="578" y="804"/>
                  </a:cubicBezTo>
                  <a:cubicBezTo>
                    <a:pt x="846" y="1134"/>
                    <a:pt x="1144" y="1434"/>
                    <a:pt x="1474" y="1702"/>
                  </a:cubicBezTo>
                  <a:cubicBezTo>
                    <a:pt x="1928" y="2094"/>
                    <a:pt x="2434" y="2413"/>
                    <a:pt x="2970" y="2681"/>
                  </a:cubicBezTo>
                  <a:cubicBezTo>
                    <a:pt x="3433" y="2919"/>
                    <a:pt x="3928" y="3093"/>
                    <a:pt x="4434" y="3228"/>
                  </a:cubicBezTo>
                  <a:cubicBezTo>
                    <a:pt x="4702" y="3300"/>
                    <a:pt x="4980" y="3352"/>
                    <a:pt x="5259" y="3393"/>
                  </a:cubicBezTo>
                  <a:cubicBezTo>
                    <a:pt x="5280" y="3393"/>
                    <a:pt x="5300" y="3382"/>
                    <a:pt x="5331" y="3372"/>
                  </a:cubicBezTo>
                  <a:lnTo>
                    <a:pt x="5310" y="3362"/>
                  </a:lnTo>
                  <a:cubicBezTo>
                    <a:pt x="4960" y="3125"/>
                    <a:pt x="4640" y="2857"/>
                    <a:pt x="4331" y="2578"/>
                  </a:cubicBezTo>
                  <a:cubicBezTo>
                    <a:pt x="3960" y="2227"/>
                    <a:pt x="3619" y="1856"/>
                    <a:pt x="3320" y="1454"/>
                  </a:cubicBezTo>
                  <a:cubicBezTo>
                    <a:pt x="2990" y="1011"/>
                    <a:pt x="2702" y="536"/>
                    <a:pt x="2454" y="41"/>
                  </a:cubicBezTo>
                  <a:cubicBezTo>
                    <a:pt x="2444" y="21"/>
                    <a:pt x="2423" y="0"/>
                    <a:pt x="2392" y="0"/>
                  </a:cubicBez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7;p44">
              <a:extLst>
                <a:ext uri="{FF2B5EF4-FFF2-40B4-BE49-F238E27FC236}">
                  <a16:creationId xmlns:a16="http://schemas.microsoft.com/office/drawing/2014/main" id="{403F35C4-9205-E6AB-27AE-67B399382BAF}"/>
                </a:ext>
              </a:extLst>
            </p:cNvPr>
            <p:cNvSpPr/>
            <p:nvPr/>
          </p:nvSpPr>
          <p:spPr>
            <a:xfrm>
              <a:off x="4646996" y="2045340"/>
              <a:ext cx="143562" cy="158980"/>
            </a:xfrm>
            <a:custGeom>
              <a:avLst/>
              <a:gdLst/>
              <a:ahLst/>
              <a:cxnLst/>
              <a:rect l="l" t="t" r="r" b="b"/>
              <a:pathLst>
                <a:path w="2393" h="2650" extrusionOk="0">
                  <a:moveTo>
                    <a:pt x="1" y="0"/>
                  </a:moveTo>
                  <a:cubicBezTo>
                    <a:pt x="588" y="1073"/>
                    <a:pt x="1382" y="1949"/>
                    <a:pt x="2393" y="2650"/>
                  </a:cubicBezTo>
                  <a:lnTo>
                    <a:pt x="2393" y="0"/>
                  </a:ln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8;p44">
              <a:extLst>
                <a:ext uri="{FF2B5EF4-FFF2-40B4-BE49-F238E27FC236}">
                  <a16:creationId xmlns:a16="http://schemas.microsoft.com/office/drawing/2014/main" id="{B73ED0AF-498B-538D-A47B-C50F40AB0D70}"/>
                </a:ext>
              </a:extLst>
            </p:cNvPr>
            <p:cNvSpPr/>
            <p:nvPr/>
          </p:nvSpPr>
          <p:spPr>
            <a:xfrm>
              <a:off x="1182849" y="2486344"/>
              <a:ext cx="131804" cy="131864"/>
            </a:xfrm>
            <a:custGeom>
              <a:avLst/>
              <a:gdLst/>
              <a:ahLst/>
              <a:cxnLst/>
              <a:rect l="l" t="t" r="r" b="b"/>
              <a:pathLst>
                <a:path w="2197" h="2198" extrusionOk="0">
                  <a:moveTo>
                    <a:pt x="1093" y="1"/>
                  </a:moveTo>
                  <a:cubicBezTo>
                    <a:pt x="495" y="1"/>
                    <a:pt x="0" y="496"/>
                    <a:pt x="0" y="1105"/>
                  </a:cubicBezTo>
                  <a:cubicBezTo>
                    <a:pt x="0" y="1703"/>
                    <a:pt x="495" y="2198"/>
                    <a:pt x="1103" y="2198"/>
                  </a:cubicBezTo>
                  <a:cubicBezTo>
                    <a:pt x="1712" y="2198"/>
                    <a:pt x="2196" y="1703"/>
                    <a:pt x="2196" y="1094"/>
                  </a:cubicBezTo>
                  <a:cubicBezTo>
                    <a:pt x="2196" y="486"/>
                    <a:pt x="1701" y="1"/>
                    <a:pt x="1093" y="1"/>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79;p44">
              <a:extLst>
                <a:ext uri="{FF2B5EF4-FFF2-40B4-BE49-F238E27FC236}">
                  <a16:creationId xmlns:a16="http://schemas.microsoft.com/office/drawing/2014/main" id="{1C69399C-07F5-DADA-A04C-C7C7700868C0}"/>
                </a:ext>
              </a:extLst>
            </p:cNvPr>
            <p:cNvSpPr/>
            <p:nvPr/>
          </p:nvSpPr>
          <p:spPr>
            <a:xfrm>
              <a:off x="1263839" y="2486344"/>
              <a:ext cx="131864" cy="131204"/>
            </a:xfrm>
            <a:custGeom>
              <a:avLst/>
              <a:gdLst/>
              <a:ahLst/>
              <a:cxnLst/>
              <a:rect l="l" t="t" r="r" b="b"/>
              <a:pathLst>
                <a:path w="2198" h="2187" extrusionOk="0">
                  <a:moveTo>
                    <a:pt x="1112" y="1"/>
                  </a:moveTo>
                  <a:cubicBezTo>
                    <a:pt x="1106" y="1"/>
                    <a:pt x="1100" y="1"/>
                    <a:pt x="1094" y="1"/>
                  </a:cubicBezTo>
                  <a:cubicBezTo>
                    <a:pt x="496" y="1"/>
                    <a:pt x="1" y="486"/>
                    <a:pt x="1" y="1094"/>
                  </a:cubicBezTo>
                  <a:cubicBezTo>
                    <a:pt x="1" y="1703"/>
                    <a:pt x="496" y="2187"/>
                    <a:pt x="1104" y="2187"/>
                  </a:cubicBezTo>
                  <a:cubicBezTo>
                    <a:pt x="1712" y="2187"/>
                    <a:pt x="2197" y="1692"/>
                    <a:pt x="2197" y="1094"/>
                  </a:cubicBezTo>
                  <a:cubicBezTo>
                    <a:pt x="2197" y="492"/>
                    <a:pt x="1712" y="1"/>
                    <a:pt x="1112" y="1"/>
                  </a:cubicBezTo>
                  <a:close/>
                </a:path>
              </a:pathLst>
            </a:custGeom>
            <a:solidFill>
              <a:srgbClr val="D40102"/>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0;p44">
              <a:extLst>
                <a:ext uri="{FF2B5EF4-FFF2-40B4-BE49-F238E27FC236}">
                  <a16:creationId xmlns:a16="http://schemas.microsoft.com/office/drawing/2014/main" id="{32F2C36B-E6D4-F8C6-C825-11815730B02B}"/>
                </a:ext>
              </a:extLst>
            </p:cNvPr>
            <p:cNvSpPr/>
            <p:nvPr/>
          </p:nvSpPr>
          <p:spPr>
            <a:xfrm>
              <a:off x="1197067" y="1999565"/>
              <a:ext cx="197375" cy="90349"/>
            </a:xfrm>
            <a:custGeom>
              <a:avLst/>
              <a:gdLst/>
              <a:ahLst/>
              <a:cxnLst/>
              <a:rect l="l" t="t" r="r" b="b"/>
              <a:pathLst>
                <a:path w="3290" h="1506" extrusionOk="0">
                  <a:moveTo>
                    <a:pt x="742" y="0"/>
                  </a:moveTo>
                  <a:cubicBezTo>
                    <a:pt x="330" y="0"/>
                    <a:pt x="0" y="340"/>
                    <a:pt x="0" y="753"/>
                  </a:cubicBezTo>
                  <a:cubicBezTo>
                    <a:pt x="0" y="1165"/>
                    <a:pt x="341" y="1506"/>
                    <a:pt x="753" y="1506"/>
                  </a:cubicBezTo>
                  <a:lnTo>
                    <a:pt x="2537" y="1495"/>
                  </a:lnTo>
                  <a:cubicBezTo>
                    <a:pt x="2949" y="1495"/>
                    <a:pt x="3290" y="1155"/>
                    <a:pt x="3290" y="743"/>
                  </a:cubicBezTo>
                  <a:cubicBezTo>
                    <a:pt x="3290" y="330"/>
                    <a:pt x="2949" y="0"/>
                    <a:pt x="2537" y="0"/>
                  </a:cubicBezTo>
                  <a:close/>
                </a:path>
              </a:pathLst>
            </a:custGeom>
            <a:solidFill>
              <a:srgbClr val="FFFFFF"/>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1;p44">
              <a:extLst>
                <a:ext uri="{FF2B5EF4-FFF2-40B4-BE49-F238E27FC236}">
                  <a16:creationId xmlns:a16="http://schemas.microsoft.com/office/drawing/2014/main" id="{D3562BC2-BC26-1711-F2A9-D5F08073AC86}"/>
                </a:ext>
              </a:extLst>
            </p:cNvPr>
            <p:cNvSpPr/>
            <p:nvPr/>
          </p:nvSpPr>
          <p:spPr>
            <a:xfrm>
              <a:off x="1174750" y="2306367"/>
              <a:ext cx="40915" cy="68691"/>
            </a:xfrm>
            <a:custGeom>
              <a:avLst/>
              <a:gdLst/>
              <a:ahLst/>
              <a:cxnLst/>
              <a:rect l="l" t="t" r="r" b="b"/>
              <a:pathLst>
                <a:path w="682" h="1145" extrusionOk="0">
                  <a:moveTo>
                    <a:pt x="104" y="1"/>
                  </a:moveTo>
                  <a:cubicBezTo>
                    <a:pt x="83" y="1"/>
                    <a:pt x="63" y="21"/>
                    <a:pt x="63" y="42"/>
                  </a:cubicBezTo>
                  <a:cubicBezTo>
                    <a:pt x="63" y="63"/>
                    <a:pt x="83" y="83"/>
                    <a:pt x="104" y="83"/>
                  </a:cubicBezTo>
                  <a:lnTo>
                    <a:pt x="548" y="83"/>
                  </a:lnTo>
                  <a:lnTo>
                    <a:pt x="259" y="372"/>
                  </a:lnTo>
                  <a:cubicBezTo>
                    <a:pt x="248" y="393"/>
                    <a:pt x="248" y="413"/>
                    <a:pt x="259" y="434"/>
                  </a:cubicBezTo>
                  <a:cubicBezTo>
                    <a:pt x="269" y="444"/>
                    <a:pt x="280" y="454"/>
                    <a:pt x="300" y="454"/>
                  </a:cubicBezTo>
                  <a:cubicBezTo>
                    <a:pt x="372" y="454"/>
                    <a:pt x="455" y="475"/>
                    <a:pt x="516" y="537"/>
                  </a:cubicBezTo>
                  <a:cubicBezTo>
                    <a:pt x="568" y="599"/>
                    <a:pt x="599" y="681"/>
                    <a:pt x="599" y="753"/>
                  </a:cubicBezTo>
                  <a:cubicBezTo>
                    <a:pt x="599" y="836"/>
                    <a:pt x="578" y="918"/>
                    <a:pt x="516" y="970"/>
                  </a:cubicBezTo>
                  <a:cubicBezTo>
                    <a:pt x="455" y="1032"/>
                    <a:pt x="372" y="1062"/>
                    <a:pt x="300" y="1062"/>
                  </a:cubicBezTo>
                  <a:cubicBezTo>
                    <a:pt x="218" y="1062"/>
                    <a:pt x="135" y="1032"/>
                    <a:pt x="83" y="980"/>
                  </a:cubicBezTo>
                  <a:cubicBezTo>
                    <a:pt x="73" y="970"/>
                    <a:pt x="60" y="964"/>
                    <a:pt x="49" y="964"/>
                  </a:cubicBezTo>
                  <a:cubicBezTo>
                    <a:pt x="37" y="964"/>
                    <a:pt x="27" y="970"/>
                    <a:pt x="21" y="980"/>
                  </a:cubicBezTo>
                  <a:cubicBezTo>
                    <a:pt x="1" y="991"/>
                    <a:pt x="1" y="1021"/>
                    <a:pt x="21" y="1032"/>
                  </a:cubicBezTo>
                  <a:cubicBezTo>
                    <a:pt x="94" y="1114"/>
                    <a:pt x="197" y="1145"/>
                    <a:pt x="300" y="1145"/>
                  </a:cubicBezTo>
                  <a:cubicBezTo>
                    <a:pt x="393" y="1145"/>
                    <a:pt x="496" y="1104"/>
                    <a:pt x="568" y="1032"/>
                  </a:cubicBezTo>
                  <a:cubicBezTo>
                    <a:pt x="651" y="959"/>
                    <a:pt x="681" y="856"/>
                    <a:pt x="681" y="753"/>
                  </a:cubicBezTo>
                  <a:cubicBezTo>
                    <a:pt x="681" y="661"/>
                    <a:pt x="651" y="558"/>
                    <a:pt x="568" y="485"/>
                  </a:cubicBezTo>
                  <a:cubicBezTo>
                    <a:pt x="516" y="423"/>
                    <a:pt x="445" y="393"/>
                    <a:pt x="372" y="372"/>
                  </a:cubicBezTo>
                  <a:lnTo>
                    <a:pt x="671" y="73"/>
                  </a:lnTo>
                  <a:cubicBezTo>
                    <a:pt x="671" y="73"/>
                    <a:pt x="671" y="63"/>
                    <a:pt x="681" y="63"/>
                  </a:cubicBezTo>
                  <a:lnTo>
                    <a:pt x="681" y="42"/>
                  </a:lnTo>
                  <a:cubicBezTo>
                    <a:pt x="681" y="21"/>
                    <a:pt x="661" y="1"/>
                    <a:pt x="640" y="1"/>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2;p44">
              <a:extLst>
                <a:ext uri="{FF2B5EF4-FFF2-40B4-BE49-F238E27FC236}">
                  <a16:creationId xmlns:a16="http://schemas.microsoft.com/office/drawing/2014/main" id="{559E32C3-FBCB-EA5A-1A34-FA0F8A2CA61A}"/>
                </a:ext>
              </a:extLst>
            </p:cNvPr>
            <p:cNvSpPr/>
            <p:nvPr/>
          </p:nvSpPr>
          <p:spPr>
            <a:xfrm>
              <a:off x="1232343" y="2306607"/>
              <a:ext cx="52613" cy="68451"/>
            </a:xfrm>
            <a:custGeom>
              <a:avLst/>
              <a:gdLst/>
              <a:ahLst/>
              <a:cxnLst/>
              <a:rect l="l" t="t" r="r" b="b"/>
              <a:pathLst>
                <a:path w="877" h="1141" extrusionOk="0">
                  <a:moveTo>
                    <a:pt x="670" y="151"/>
                  </a:moveTo>
                  <a:lnTo>
                    <a:pt x="670" y="822"/>
                  </a:lnTo>
                  <a:lnTo>
                    <a:pt x="134" y="822"/>
                  </a:lnTo>
                  <a:lnTo>
                    <a:pt x="670" y="151"/>
                  </a:lnTo>
                  <a:close/>
                  <a:moveTo>
                    <a:pt x="717" y="0"/>
                  </a:moveTo>
                  <a:cubicBezTo>
                    <a:pt x="705" y="0"/>
                    <a:pt x="693" y="5"/>
                    <a:pt x="681" y="17"/>
                  </a:cubicBezTo>
                  <a:lnTo>
                    <a:pt x="21" y="842"/>
                  </a:lnTo>
                  <a:cubicBezTo>
                    <a:pt x="0" y="863"/>
                    <a:pt x="10" y="884"/>
                    <a:pt x="21" y="893"/>
                  </a:cubicBezTo>
                  <a:cubicBezTo>
                    <a:pt x="31" y="904"/>
                    <a:pt x="41" y="904"/>
                    <a:pt x="51" y="904"/>
                  </a:cubicBezTo>
                  <a:lnTo>
                    <a:pt x="670" y="904"/>
                  </a:lnTo>
                  <a:lnTo>
                    <a:pt x="681" y="1100"/>
                  </a:lnTo>
                  <a:cubicBezTo>
                    <a:pt x="681" y="1120"/>
                    <a:pt x="691" y="1141"/>
                    <a:pt x="711" y="1141"/>
                  </a:cubicBezTo>
                  <a:cubicBezTo>
                    <a:pt x="743" y="1141"/>
                    <a:pt x="753" y="1120"/>
                    <a:pt x="753" y="1100"/>
                  </a:cubicBezTo>
                  <a:lnTo>
                    <a:pt x="753" y="904"/>
                  </a:lnTo>
                  <a:lnTo>
                    <a:pt x="835" y="904"/>
                  </a:lnTo>
                  <a:cubicBezTo>
                    <a:pt x="856" y="904"/>
                    <a:pt x="876" y="884"/>
                    <a:pt x="876" y="863"/>
                  </a:cubicBezTo>
                  <a:cubicBezTo>
                    <a:pt x="876" y="842"/>
                    <a:pt x="856" y="822"/>
                    <a:pt x="835" y="822"/>
                  </a:cubicBezTo>
                  <a:lnTo>
                    <a:pt x="753" y="822"/>
                  </a:lnTo>
                  <a:lnTo>
                    <a:pt x="753" y="38"/>
                  </a:lnTo>
                  <a:lnTo>
                    <a:pt x="753" y="27"/>
                  </a:lnTo>
                  <a:cubicBezTo>
                    <a:pt x="753" y="17"/>
                    <a:pt x="743" y="7"/>
                    <a:pt x="743" y="7"/>
                  </a:cubicBezTo>
                  <a:cubicBezTo>
                    <a:pt x="734" y="3"/>
                    <a:pt x="726" y="0"/>
                    <a:pt x="717"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3;p44">
              <a:extLst>
                <a:ext uri="{FF2B5EF4-FFF2-40B4-BE49-F238E27FC236}">
                  <a16:creationId xmlns:a16="http://schemas.microsoft.com/office/drawing/2014/main" id="{27FD43F0-3923-9BC5-9FC2-BA30E0D3BD3A}"/>
                </a:ext>
              </a:extLst>
            </p:cNvPr>
            <p:cNvSpPr/>
            <p:nvPr/>
          </p:nvSpPr>
          <p:spPr>
            <a:xfrm>
              <a:off x="1299114" y="2305767"/>
              <a:ext cx="40915" cy="69291"/>
            </a:xfrm>
            <a:custGeom>
              <a:avLst/>
              <a:gdLst/>
              <a:ahLst/>
              <a:cxnLst/>
              <a:rect l="l" t="t" r="r" b="b"/>
              <a:pathLst>
                <a:path w="682" h="1155" extrusionOk="0">
                  <a:moveTo>
                    <a:pt x="104" y="0"/>
                  </a:moveTo>
                  <a:cubicBezTo>
                    <a:pt x="93" y="0"/>
                    <a:pt x="83" y="11"/>
                    <a:pt x="73" y="11"/>
                  </a:cubicBezTo>
                  <a:cubicBezTo>
                    <a:pt x="63" y="21"/>
                    <a:pt x="63" y="31"/>
                    <a:pt x="63" y="41"/>
                  </a:cubicBezTo>
                  <a:lnTo>
                    <a:pt x="11" y="506"/>
                  </a:lnTo>
                  <a:lnTo>
                    <a:pt x="1" y="516"/>
                  </a:lnTo>
                  <a:cubicBezTo>
                    <a:pt x="1" y="516"/>
                    <a:pt x="1" y="526"/>
                    <a:pt x="11" y="526"/>
                  </a:cubicBezTo>
                  <a:lnTo>
                    <a:pt x="11" y="536"/>
                  </a:lnTo>
                  <a:cubicBezTo>
                    <a:pt x="11" y="536"/>
                    <a:pt x="11" y="547"/>
                    <a:pt x="21" y="547"/>
                  </a:cubicBezTo>
                  <a:cubicBezTo>
                    <a:pt x="26" y="557"/>
                    <a:pt x="37" y="562"/>
                    <a:pt x="47" y="562"/>
                  </a:cubicBezTo>
                  <a:cubicBezTo>
                    <a:pt x="57" y="562"/>
                    <a:pt x="68" y="557"/>
                    <a:pt x="73" y="547"/>
                  </a:cubicBezTo>
                  <a:cubicBezTo>
                    <a:pt x="134" y="485"/>
                    <a:pt x="217" y="454"/>
                    <a:pt x="290" y="454"/>
                  </a:cubicBezTo>
                  <a:cubicBezTo>
                    <a:pt x="372" y="454"/>
                    <a:pt x="455" y="485"/>
                    <a:pt x="506" y="547"/>
                  </a:cubicBezTo>
                  <a:cubicBezTo>
                    <a:pt x="568" y="609"/>
                    <a:pt x="599" y="681"/>
                    <a:pt x="599" y="763"/>
                  </a:cubicBezTo>
                  <a:cubicBezTo>
                    <a:pt x="599" y="846"/>
                    <a:pt x="568" y="918"/>
                    <a:pt x="506" y="980"/>
                  </a:cubicBezTo>
                  <a:cubicBezTo>
                    <a:pt x="444" y="1042"/>
                    <a:pt x="372" y="1072"/>
                    <a:pt x="290" y="1072"/>
                  </a:cubicBezTo>
                  <a:cubicBezTo>
                    <a:pt x="217" y="1072"/>
                    <a:pt x="134" y="1042"/>
                    <a:pt x="73" y="980"/>
                  </a:cubicBezTo>
                  <a:cubicBezTo>
                    <a:pt x="68" y="975"/>
                    <a:pt x="57" y="972"/>
                    <a:pt x="47" y="972"/>
                  </a:cubicBezTo>
                  <a:cubicBezTo>
                    <a:pt x="37" y="972"/>
                    <a:pt x="26" y="975"/>
                    <a:pt x="21" y="980"/>
                  </a:cubicBezTo>
                  <a:cubicBezTo>
                    <a:pt x="1" y="1001"/>
                    <a:pt x="1" y="1021"/>
                    <a:pt x="21" y="1042"/>
                  </a:cubicBezTo>
                  <a:cubicBezTo>
                    <a:pt x="93" y="1114"/>
                    <a:pt x="196" y="1155"/>
                    <a:pt x="290" y="1155"/>
                  </a:cubicBezTo>
                  <a:cubicBezTo>
                    <a:pt x="393" y="1155"/>
                    <a:pt x="496" y="1114"/>
                    <a:pt x="568" y="1042"/>
                  </a:cubicBezTo>
                  <a:cubicBezTo>
                    <a:pt x="640" y="959"/>
                    <a:pt x="681" y="856"/>
                    <a:pt x="681" y="763"/>
                  </a:cubicBezTo>
                  <a:cubicBezTo>
                    <a:pt x="681" y="660"/>
                    <a:pt x="640" y="568"/>
                    <a:pt x="568" y="485"/>
                  </a:cubicBezTo>
                  <a:cubicBezTo>
                    <a:pt x="496" y="412"/>
                    <a:pt x="393" y="371"/>
                    <a:pt x="290" y="371"/>
                  </a:cubicBezTo>
                  <a:cubicBezTo>
                    <a:pt x="228" y="371"/>
                    <a:pt x="155" y="392"/>
                    <a:pt x="93" y="423"/>
                  </a:cubicBezTo>
                  <a:lnTo>
                    <a:pt x="134" y="83"/>
                  </a:lnTo>
                  <a:lnTo>
                    <a:pt x="640" y="83"/>
                  </a:lnTo>
                  <a:cubicBezTo>
                    <a:pt x="661" y="83"/>
                    <a:pt x="681" y="73"/>
                    <a:pt x="681" y="41"/>
                  </a:cubicBezTo>
                  <a:cubicBezTo>
                    <a:pt x="681" y="21"/>
                    <a:pt x="661" y="0"/>
                    <a:pt x="640"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4;p44">
              <a:extLst>
                <a:ext uri="{FF2B5EF4-FFF2-40B4-BE49-F238E27FC236}">
                  <a16:creationId xmlns:a16="http://schemas.microsoft.com/office/drawing/2014/main" id="{91EA0DA3-31B5-31D1-D2DF-0963B9528D94}"/>
                </a:ext>
              </a:extLst>
            </p:cNvPr>
            <p:cNvSpPr/>
            <p:nvPr/>
          </p:nvSpPr>
          <p:spPr>
            <a:xfrm>
              <a:off x="1359107" y="2305767"/>
              <a:ext cx="45834" cy="68751"/>
            </a:xfrm>
            <a:custGeom>
              <a:avLst/>
              <a:gdLst/>
              <a:ahLst/>
              <a:cxnLst/>
              <a:rect l="l" t="t" r="r" b="b"/>
              <a:pathLst>
                <a:path w="764" h="1146" extrusionOk="0">
                  <a:moveTo>
                    <a:pt x="383" y="474"/>
                  </a:moveTo>
                  <a:cubicBezTo>
                    <a:pt x="548" y="474"/>
                    <a:pt x="681" y="609"/>
                    <a:pt x="681" y="774"/>
                  </a:cubicBezTo>
                  <a:cubicBezTo>
                    <a:pt x="681" y="939"/>
                    <a:pt x="548" y="1072"/>
                    <a:pt x="383" y="1072"/>
                  </a:cubicBezTo>
                  <a:cubicBezTo>
                    <a:pt x="227" y="1072"/>
                    <a:pt x="104" y="959"/>
                    <a:pt x="83" y="815"/>
                  </a:cubicBezTo>
                  <a:lnTo>
                    <a:pt x="83" y="794"/>
                  </a:lnTo>
                  <a:lnTo>
                    <a:pt x="83" y="774"/>
                  </a:lnTo>
                  <a:cubicBezTo>
                    <a:pt x="83" y="609"/>
                    <a:pt x="218" y="474"/>
                    <a:pt x="383" y="474"/>
                  </a:cubicBezTo>
                  <a:close/>
                  <a:moveTo>
                    <a:pt x="506" y="0"/>
                  </a:moveTo>
                  <a:cubicBezTo>
                    <a:pt x="321" y="11"/>
                    <a:pt x="186" y="114"/>
                    <a:pt x="104" y="258"/>
                  </a:cubicBezTo>
                  <a:cubicBezTo>
                    <a:pt x="32" y="392"/>
                    <a:pt x="1" y="557"/>
                    <a:pt x="1" y="712"/>
                  </a:cubicBezTo>
                  <a:lnTo>
                    <a:pt x="1" y="784"/>
                  </a:lnTo>
                  <a:cubicBezTo>
                    <a:pt x="11" y="990"/>
                    <a:pt x="176" y="1145"/>
                    <a:pt x="383" y="1145"/>
                  </a:cubicBezTo>
                  <a:cubicBezTo>
                    <a:pt x="589" y="1145"/>
                    <a:pt x="764" y="980"/>
                    <a:pt x="764" y="774"/>
                  </a:cubicBezTo>
                  <a:cubicBezTo>
                    <a:pt x="764" y="557"/>
                    <a:pt x="589" y="392"/>
                    <a:pt x="383" y="392"/>
                  </a:cubicBezTo>
                  <a:cubicBezTo>
                    <a:pt x="269" y="392"/>
                    <a:pt x="166" y="444"/>
                    <a:pt x="94" y="526"/>
                  </a:cubicBezTo>
                  <a:cubicBezTo>
                    <a:pt x="114" y="444"/>
                    <a:pt x="135" y="361"/>
                    <a:pt x="176" y="289"/>
                  </a:cubicBezTo>
                  <a:cubicBezTo>
                    <a:pt x="248" y="176"/>
                    <a:pt x="351" y="93"/>
                    <a:pt x="506" y="83"/>
                  </a:cubicBezTo>
                  <a:cubicBezTo>
                    <a:pt x="537" y="83"/>
                    <a:pt x="548" y="62"/>
                    <a:pt x="548" y="41"/>
                  </a:cubicBezTo>
                  <a:cubicBezTo>
                    <a:pt x="548" y="21"/>
                    <a:pt x="527" y="0"/>
                    <a:pt x="506"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5;p44">
              <a:extLst>
                <a:ext uri="{FF2B5EF4-FFF2-40B4-BE49-F238E27FC236}">
                  <a16:creationId xmlns:a16="http://schemas.microsoft.com/office/drawing/2014/main" id="{716D46DE-E454-8BEE-FB18-FDD554450E9A}"/>
                </a:ext>
              </a:extLst>
            </p:cNvPr>
            <p:cNvSpPr/>
            <p:nvPr/>
          </p:nvSpPr>
          <p:spPr>
            <a:xfrm>
              <a:off x="1143254" y="1710641"/>
              <a:ext cx="3746292" cy="2506067"/>
            </a:xfrm>
            <a:custGeom>
              <a:avLst/>
              <a:gdLst/>
              <a:ahLst/>
              <a:cxnLst/>
              <a:rect l="l" t="t" r="r" b="b"/>
              <a:pathLst>
                <a:path w="62446" h="41773" extrusionOk="0">
                  <a:moveTo>
                    <a:pt x="0" y="1"/>
                  </a:moveTo>
                  <a:lnTo>
                    <a:pt x="0" y="41772"/>
                  </a:lnTo>
                  <a:lnTo>
                    <a:pt x="62446" y="41772"/>
                  </a:lnTo>
                  <a:lnTo>
                    <a:pt x="62446" y="1"/>
                  </a:lnTo>
                  <a:close/>
                </a:path>
              </a:pathLst>
            </a:custGeom>
            <a:solidFill>
              <a:srgbClr val="8E8BD8"/>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6;p44">
              <a:extLst>
                <a:ext uri="{FF2B5EF4-FFF2-40B4-BE49-F238E27FC236}">
                  <a16:creationId xmlns:a16="http://schemas.microsoft.com/office/drawing/2014/main" id="{A485D29C-FB75-15A1-B195-55611C85EC0C}"/>
                </a:ext>
              </a:extLst>
            </p:cNvPr>
            <p:cNvSpPr/>
            <p:nvPr/>
          </p:nvSpPr>
          <p:spPr>
            <a:xfrm>
              <a:off x="1170491" y="1741598"/>
              <a:ext cx="3691818" cy="2444154"/>
            </a:xfrm>
            <a:custGeom>
              <a:avLst/>
              <a:gdLst/>
              <a:ahLst/>
              <a:cxnLst/>
              <a:rect l="l" t="t" r="r" b="b"/>
              <a:pathLst>
                <a:path w="61538" h="40741" extrusionOk="0">
                  <a:moveTo>
                    <a:pt x="0" y="0"/>
                  </a:moveTo>
                  <a:lnTo>
                    <a:pt x="0" y="40741"/>
                  </a:lnTo>
                  <a:lnTo>
                    <a:pt x="61538" y="40741"/>
                  </a:lnTo>
                  <a:lnTo>
                    <a:pt x="61538" y="0"/>
                  </a:lnTo>
                  <a:close/>
                </a:path>
              </a:pathLst>
            </a:custGeom>
            <a:solidFill>
              <a:srgbClr val="5B57DE"/>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7;p44">
              <a:extLst>
                <a:ext uri="{FF2B5EF4-FFF2-40B4-BE49-F238E27FC236}">
                  <a16:creationId xmlns:a16="http://schemas.microsoft.com/office/drawing/2014/main" id="{7C8E1208-F183-3E4E-ACCF-4E6C34FE7DD1}"/>
                </a:ext>
              </a:extLst>
            </p:cNvPr>
            <p:cNvSpPr/>
            <p:nvPr/>
          </p:nvSpPr>
          <p:spPr>
            <a:xfrm>
              <a:off x="655815" y="4404665"/>
              <a:ext cx="4721170" cy="172058"/>
            </a:xfrm>
            <a:custGeom>
              <a:avLst/>
              <a:gdLst/>
              <a:ahLst/>
              <a:cxnLst/>
              <a:rect l="l" t="t" r="r" b="b"/>
              <a:pathLst>
                <a:path w="78696" h="2868" extrusionOk="0">
                  <a:moveTo>
                    <a:pt x="0" y="1"/>
                  </a:moveTo>
                  <a:lnTo>
                    <a:pt x="0" y="2867"/>
                  </a:lnTo>
                  <a:lnTo>
                    <a:pt x="78696" y="2867"/>
                  </a:lnTo>
                  <a:lnTo>
                    <a:pt x="78696" y="1"/>
                  </a:lnTo>
                  <a:close/>
                </a:path>
              </a:pathLst>
            </a:custGeom>
            <a:solidFill>
              <a:srgbClr val="775EF5"/>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88;p44">
              <a:extLst>
                <a:ext uri="{FF2B5EF4-FFF2-40B4-BE49-F238E27FC236}">
                  <a16:creationId xmlns:a16="http://schemas.microsoft.com/office/drawing/2014/main" id="{070E32EA-3096-EF57-C8BC-B9BDDDE9151F}"/>
                </a:ext>
              </a:extLst>
            </p:cNvPr>
            <p:cNvSpPr/>
            <p:nvPr/>
          </p:nvSpPr>
          <p:spPr>
            <a:xfrm>
              <a:off x="655815" y="4216648"/>
              <a:ext cx="4721170" cy="188076"/>
            </a:xfrm>
            <a:custGeom>
              <a:avLst/>
              <a:gdLst/>
              <a:ahLst/>
              <a:cxnLst/>
              <a:rect l="l" t="t" r="r" b="b"/>
              <a:pathLst>
                <a:path w="78696" h="3135" extrusionOk="0">
                  <a:moveTo>
                    <a:pt x="8125" y="0"/>
                  </a:moveTo>
                  <a:lnTo>
                    <a:pt x="0" y="3135"/>
                  </a:lnTo>
                  <a:lnTo>
                    <a:pt x="78696" y="3135"/>
                  </a:lnTo>
                  <a:lnTo>
                    <a:pt x="70571" y="0"/>
                  </a:lnTo>
                  <a:close/>
                </a:path>
              </a:pathLst>
            </a:custGeom>
            <a:solidFill>
              <a:srgbClr val="8E8BD8"/>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9;p44">
              <a:extLst>
                <a:ext uri="{FF2B5EF4-FFF2-40B4-BE49-F238E27FC236}">
                  <a16:creationId xmlns:a16="http://schemas.microsoft.com/office/drawing/2014/main" id="{D88659AA-A450-6AA5-03FA-DA3DDA9F955C}"/>
                </a:ext>
              </a:extLst>
            </p:cNvPr>
            <p:cNvSpPr/>
            <p:nvPr/>
          </p:nvSpPr>
          <p:spPr>
            <a:xfrm>
              <a:off x="1187168" y="4216648"/>
              <a:ext cx="3658463" cy="121305"/>
            </a:xfrm>
            <a:custGeom>
              <a:avLst/>
              <a:gdLst/>
              <a:ahLst/>
              <a:cxnLst/>
              <a:rect l="l" t="t" r="r" b="b"/>
              <a:pathLst>
                <a:path w="60982" h="2022" extrusionOk="0">
                  <a:moveTo>
                    <a:pt x="5249" y="0"/>
                  </a:moveTo>
                  <a:lnTo>
                    <a:pt x="0" y="2021"/>
                  </a:lnTo>
                  <a:lnTo>
                    <a:pt x="60981" y="2021"/>
                  </a:lnTo>
                  <a:lnTo>
                    <a:pt x="55733" y="0"/>
                  </a:lnTo>
                  <a:close/>
                </a:path>
              </a:pathLst>
            </a:custGeom>
            <a:solidFill>
              <a:srgbClr val="5B57DE"/>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0;p44">
              <a:extLst>
                <a:ext uri="{FF2B5EF4-FFF2-40B4-BE49-F238E27FC236}">
                  <a16:creationId xmlns:a16="http://schemas.microsoft.com/office/drawing/2014/main" id="{5DE63697-E2DE-DC37-99C8-04E7D1B44E8A}"/>
                </a:ext>
              </a:extLst>
            </p:cNvPr>
            <p:cNvSpPr/>
            <p:nvPr/>
          </p:nvSpPr>
          <p:spPr>
            <a:xfrm>
              <a:off x="1376445" y="1927154"/>
              <a:ext cx="3276790" cy="2073041"/>
            </a:xfrm>
            <a:custGeom>
              <a:avLst/>
              <a:gdLst/>
              <a:ahLst/>
              <a:cxnLst/>
              <a:rect l="l" t="t" r="r" b="b"/>
              <a:pathLst>
                <a:path w="54620" h="34555" extrusionOk="0">
                  <a:moveTo>
                    <a:pt x="0" y="1"/>
                  </a:moveTo>
                  <a:lnTo>
                    <a:pt x="0" y="34554"/>
                  </a:lnTo>
                  <a:lnTo>
                    <a:pt x="54620" y="34554"/>
                  </a:lnTo>
                  <a:lnTo>
                    <a:pt x="54620" y="1"/>
                  </a:lnTo>
                  <a:close/>
                </a:path>
              </a:pathLst>
            </a:custGeom>
            <a:solidFill>
              <a:srgbClr val="FFFFFF"/>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1;p44">
              <a:extLst>
                <a:ext uri="{FF2B5EF4-FFF2-40B4-BE49-F238E27FC236}">
                  <a16:creationId xmlns:a16="http://schemas.microsoft.com/office/drawing/2014/main" id="{8A99703F-CA9F-AFAA-A7E0-441495A719F3}"/>
                </a:ext>
              </a:extLst>
            </p:cNvPr>
            <p:cNvSpPr/>
            <p:nvPr/>
          </p:nvSpPr>
          <p:spPr>
            <a:xfrm>
              <a:off x="1376445" y="1927154"/>
              <a:ext cx="3276790" cy="79910"/>
            </a:xfrm>
            <a:custGeom>
              <a:avLst/>
              <a:gdLst/>
              <a:ahLst/>
              <a:cxnLst/>
              <a:rect l="l" t="t" r="r" b="b"/>
              <a:pathLst>
                <a:path w="54620" h="1332" extrusionOk="0">
                  <a:moveTo>
                    <a:pt x="0" y="1"/>
                  </a:moveTo>
                  <a:lnTo>
                    <a:pt x="0" y="1331"/>
                  </a:lnTo>
                  <a:lnTo>
                    <a:pt x="54620" y="1331"/>
                  </a:lnTo>
                  <a:lnTo>
                    <a:pt x="54620" y="1"/>
                  </a:lnTo>
                  <a:close/>
                </a:path>
              </a:pathLst>
            </a:custGeom>
            <a:solidFill>
              <a:srgbClr val="455A64"/>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2;p44">
              <a:extLst>
                <a:ext uri="{FF2B5EF4-FFF2-40B4-BE49-F238E27FC236}">
                  <a16:creationId xmlns:a16="http://schemas.microsoft.com/office/drawing/2014/main" id="{F216B381-D47D-D723-0EFA-5151520B784B}"/>
                </a:ext>
              </a:extLst>
            </p:cNvPr>
            <p:cNvSpPr/>
            <p:nvPr/>
          </p:nvSpPr>
          <p:spPr>
            <a:xfrm>
              <a:off x="1400562" y="1946952"/>
              <a:ext cx="39055" cy="39655"/>
            </a:xfrm>
            <a:custGeom>
              <a:avLst/>
              <a:gdLst/>
              <a:ahLst/>
              <a:cxnLst/>
              <a:rect l="l" t="t" r="r" b="b"/>
              <a:pathLst>
                <a:path w="651" h="661" extrusionOk="0">
                  <a:moveTo>
                    <a:pt x="320" y="0"/>
                  </a:moveTo>
                  <a:cubicBezTo>
                    <a:pt x="145" y="0"/>
                    <a:pt x="1" y="156"/>
                    <a:pt x="1" y="330"/>
                  </a:cubicBezTo>
                  <a:cubicBezTo>
                    <a:pt x="1" y="516"/>
                    <a:pt x="145" y="660"/>
                    <a:pt x="320" y="660"/>
                  </a:cubicBezTo>
                  <a:cubicBezTo>
                    <a:pt x="506" y="660"/>
                    <a:pt x="650" y="516"/>
                    <a:pt x="650" y="330"/>
                  </a:cubicBezTo>
                  <a:cubicBezTo>
                    <a:pt x="650" y="156"/>
                    <a:pt x="506" y="0"/>
                    <a:pt x="320" y="0"/>
                  </a:cubicBezTo>
                  <a:close/>
                </a:path>
              </a:pathLst>
            </a:custGeom>
            <a:solidFill>
              <a:srgbClr val="C7C7C7"/>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3;p44">
              <a:extLst>
                <a:ext uri="{FF2B5EF4-FFF2-40B4-BE49-F238E27FC236}">
                  <a16:creationId xmlns:a16="http://schemas.microsoft.com/office/drawing/2014/main" id="{5DA4E59B-6CE3-3D51-5086-227C76D88CB5}"/>
                </a:ext>
              </a:extLst>
            </p:cNvPr>
            <p:cNvSpPr/>
            <p:nvPr/>
          </p:nvSpPr>
          <p:spPr>
            <a:xfrm>
              <a:off x="1481012" y="1946952"/>
              <a:ext cx="39655" cy="39655"/>
            </a:xfrm>
            <a:custGeom>
              <a:avLst/>
              <a:gdLst/>
              <a:ahLst/>
              <a:cxnLst/>
              <a:rect l="l" t="t" r="r" b="b"/>
              <a:pathLst>
                <a:path w="661" h="661" extrusionOk="0">
                  <a:moveTo>
                    <a:pt x="330" y="0"/>
                  </a:moveTo>
                  <a:cubicBezTo>
                    <a:pt x="145" y="0"/>
                    <a:pt x="0" y="156"/>
                    <a:pt x="0" y="330"/>
                  </a:cubicBezTo>
                  <a:cubicBezTo>
                    <a:pt x="0" y="516"/>
                    <a:pt x="145" y="660"/>
                    <a:pt x="330" y="660"/>
                  </a:cubicBezTo>
                  <a:cubicBezTo>
                    <a:pt x="516" y="660"/>
                    <a:pt x="660" y="516"/>
                    <a:pt x="660" y="330"/>
                  </a:cubicBezTo>
                  <a:cubicBezTo>
                    <a:pt x="660" y="156"/>
                    <a:pt x="516" y="0"/>
                    <a:pt x="330" y="0"/>
                  </a:cubicBezTo>
                  <a:close/>
                </a:path>
              </a:pathLst>
            </a:custGeom>
            <a:solidFill>
              <a:srgbClr val="FFFFFF"/>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4;p44">
              <a:extLst>
                <a:ext uri="{FF2B5EF4-FFF2-40B4-BE49-F238E27FC236}">
                  <a16:creationId xmlns:a16="http://schemas.microsoft.com/office/drawing/2014/main" id="{E62B66A6-EB06-CCB9-E7B6-2D372E14747C}"/>
                </a:ext>
              </a:extLst>
            </p:cNvPr>
            <p:cNvSpPr/>
            <p:nvPr/>
          </p:nvSpPr>
          <p:spPr>
            <a:xfrm>
              <a:off x="1562002" y="1946952"/>
              <a:ext cx="39655" cy="39655"/>
            </a:xfrm>
            <a:custGeom>
              <a:avLst/>
              <a:gdLst/>
              <a:ahLst/>
              <a:cxnLst/>
              <a:rect l="l" t="t" r="r" b="b"/>
              <a:pathLst>
                <a:path w="661" h="661" extrusionOk="0">
                  <a:moveTo>
                    <a:pt x="331" y="0"/>
                  </a:moveTo>
                  <a:cubicBezTo>
                    <a:pt x="145" y="0"/>
                    <a:pt x="1" y="156"/>
                    <a:pt x="1" y="330"/>
                  </a:cubicBezTo>
                  <a:cubicBezTo>
                    <a:pt x="1" y="516"/>
                    <a:pt x="145" y="660"/>
                    <a:pt x="331" y="660"/>
                  </a:cubicBezTo>
                  <a:cubicBezTo>
                    <a:pt x="506" y="660"/>
                    <a:pt x="661" y="516"/>
                    <a:pt x="661" y="330"/>
                  </a:cubicBezTo>
                  <a:cubicBezTo>
                    <a:pt x="661" y="156"/>
                    <a:pt x="506" y="0"/>
                    <a:pt x="331" y="0"/>
                  </a:cubicBezTo>
                  <a:close/>
                </a:path>
              </a:pathLst>
            </a:custGeom>
            <a:solidFill>
              <a:srgbClr val="D40102"/>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Picture 24">
            <a:extLst>
              <a:ext uri="{FF2B5EF4-FFF2-40B4-BE49-F238E27FC236}">
                <a16:creationId xmlns:a16="http://schemas.microsoft.com/office/drawing/2014/main" id="{F0DA40A7-F235-73F3-4F2D-4DA5A0423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1263" y="770858"/>
            <a:ext cx="4881251" cy="3068835"/>
          </a:xfrm>
          <a:prstGeom prst="rect">
            <a:avLst/>
          </a:prstGeom>
        </p:spPr>
      </p:pic>
    </p:spTree>
    <p:extLst>
      <p:ext uri="{BB962C8B-B14F-4D97-AF65-F5344CB8AC3E}">
        <p14:creationId xmlns:p14="http://schemas.microsoft.com/office/powerpoint/2010/main" val="2973055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773;p44">
            <a:extLst>
              <a:ext uri="{FF2B5EF4-FFF2-40B4-BE49-F238E27FC236}">
                <a16:creationId xmlns:a16="http://schemas.microsoft.com/office/drawing/2014/main" id="{3C83093F-6886-290B-8462-12FED3DCA364}"/>
              </a:ext>
            </a:extLst>
          </p:cNvPr>
          <p:cNvGrpSpPr/>
          <p:nvPr/>
        </p:nvGrpSpPr>
        <p:grpSpPr>
          <a:xfrm>
            <a:off x="1066800" y="450342"/>
            <a:ext cx="7010400" cy="4242816"/>
            <a:chOff x="655815" y="1710641"/>
            <a:chExt cx="4721170" cy="2866082"/>
          </a:xfrm>
        </p:grpSpPr>
        <p:sp>
          <p:nvSpPr>
            <p:cNvPr id="4" name="Google Shape;774;p44">
              <a:extLst>
                <a:ext uri="{FF2B5EF4-FFF2-40B4-BE49-F238E27FC236}">
                  <a16:creationId xmlns:a16="http://schemas.microsoft.com/office/drawing/2014/main" id="{63467B14-EA27-F13C-1E6C-F8E26ABDAE46}"/>
                </a:ext>
              </a:extLst>
            </p:cNvPr>
            <p:cNvSpPr/>
            <p:nvPr/>
          </p:nvSpPr>
          <p:spPr>
            <a:xfrm>
              <a:off x="4367971" y="1817068"/>
              <a:ext cx="199235" cy="180697"/>
            </a:xfrm>
            <a:custGeom>
              <a:avLst/>
              <a:gdLst/>
              <a:ahLst/>
              <a:cxnLst/>
              <a:rect l="l" t="t" r="r" b="b"/>
              <a:pathLst>
                <a:path w="3321" h="3012" extrusionOk="0">
                  <a:moveTo>
                    <a:pt x="1" y="0"/>
                  </a:moveTo>
                  <a:lnTo>
                    <a:pt x="1" y="83"/>
                  </a:lnTo>
                  <a:cubicBezTo>
                    <a:pt x="1" y="93"/>
                    <a:pt x="1" y="103"/>
                    <a:pt x="11" y="114"/>
                  </a:cubicBezTo>
                  <a:cubicBezTo>
                    <a:pt x="32" y="433"/>
                    <a:pt x="73" y="753"/>
                    <a:pt x="135" y="1072"/>
                  </a:cubicBezTo>
                  <a:cubicBezTo>
                    <a:pt x="259" y="1732"/>
                    <a:pt x="465" y="2362"/>
                    <a:pt x="754" y="2970"/>
                  </a:cubicBezTo>
                  <a:cubicBezTo>
                    <a:pt x="764" y="3001"/>
                    <a:pt x="784" y="3011"/>
                    <a:pt x="816" y="3011"/>
                  </a:cubicBezTo>
                  <a:lnTo>
                    <a:pt x="3321" y="3011"/>
                  </a:lnTo>
                  <a:cubicBezTo>
                    <a:pt x="3321" y="2990"/>
                    <a:pt x="3311" y="2980"/>
                    <a:pt x="3311" y="2970"/>
                  </a:cubicBezTo>
                  <a:cubicBezTo>
                    <a:pt x="3167" y="2568"/>
                    <a:pt x="3043" y="2156"/>
                    <a:pt x="2950" y="1743"/>
                  </a:cubicBezTo>
                  <a:cubicBezTo>
                    <a:pt x="2878" y="1402"/>
                    <a:pt x="2816" y="1052"/>
                    <a:pt x="2785" y="712"/>
                  </a:cubicBezTo>
                  <a:cubicBezTo>
                    <a:pt x="2764" y="485"/>
                    <a:pt x="2754" y="268"/>
                    <a:pt x="2734" y="52"/>
                  </a:cubicBezTo>
                  <a:cubicBezTo>
                    <a:pt x="2734" y="0"/>
                    <a:pt x="2734" y="0"/>
                    <a:pt x="2682" y="0"/>
                  </a:cubicBez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75;p44">
              <a:extLst>
                <a:ext uri="{FF2B5EF4-FFF2-40B4-BE49-F238E27FC236}">
                  <a16:creationId xmlns:a16="http://schemas.microsoft.com/office/drawing/2014/main" id="{C8F8D9C3-3E68-F3AA-C038-F767AB09550F}"/>
                </a:ext>
              </a:extLst>
            </p:cNvPr>
            <p:cNvSpPr/>
            <p:nvPr/>
          </p:nvSpPr>
          <p:spPr>
            <a:xfrm>
              <a:off x="4583884" y="1818268"/>
              <a:ext cx="207274" cy="179498"/>
            </a:xfrm>
            <a:custGeom>
              <a:avLst/>
              <a:gdLst/>
              <a:ahLst/>
              <a:cxnLst/>
              <a:rect l="l" t="t" r="r" b="b"/>
              <a:pathLst>
                <a:path w="3455" h="2992" extrusionOk="0">
                  <a:moveTo>
                    <a:pt x="11" y="1"/>
                  </a:moveTo>
                  <a:cubicBezTo>
                    <a:pt x="1" y="11"/>
                    <a:pt x="1" y="21"/>
                    <a:pt x="1" y="21"/>
                  </a:cubicBezTo>
                  <a:cubicBezTo>
                    <a:pt x="21" y="207"/>
                    <a:pt x="21" y="383"/>
                    <a:pt x="42" y="568"/>
                  </a:cubicBezTo>
                  <a:cubicBezTo>
                    <a:pt x="83" y="846"/>
                    <a:pt x="114" y="1125"/>
                    <a:pt x="166" y="1393"/>
                  </a:cubicBezTo>
                  <a:cubicBezTo>
                    <a:pt x="269" y="1929"/>
                    <a:pt x="434" y="2445"/>
                    <a:pt x="640" y="2950"/>
                  </a:cubicBezTo>
                  <a:cubicBezTo>
                    <a:pt x="650" y="2981"/>
                    <a:pt x="671" y="2991"/>
                    <a:pt x="702" y="2991"/>
                  </a:cubicBezTo>
                  <a:lnTo>
                    <a:pt x="3445" y="2991"/>
                  </a:lnTo>
                  <a:lnTo>
                    <a:pt x="3445" y="2940"/>
                  </a:lnTo>
                  <a:cubicBezTo>
                    <a:pt x="3445" y="1980"/>
                    <a:pt x="3445" y="1011"/>
                    <a:pt x="3455" y="42"/>
                  </a:cubicBezTo>
                  <a:cubicBezTo>
                    <a:pt x="3455" y="11"/>
                    <a:pt x="3445" y="1"/>
                    <a:pt x="3404" y="1"/>
                  </a:cubicBez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6;p44">
              <a:extLst>
                <a:ext uri="{FF2B5EF4-FFF2-40B4-BE49-F238E27FC236}">
                  <a16:creationId xmlns:a16="http://schemas.microsoft.com/office/drawing/2014/main" id="{002143C7-0087-4D4A-8646-5D7E497F8D02}"/>
                </a:ext>
              </a:extLst>
            </p:cNvPr>
            <p:cNvSpPr/>
            <p:nvPr/>
          </p:nvSpPr>
          <p:spPr>
            <a:xfrm>
              <a:off x="4441642" y="2043480"/>
              <a:ext cx="319820" cy="203555"/>
            </a:xfrm>
            <a:custGeom>
              <a:avLst/>
              <a:gdLst/>
              <a:ahLst/>
              <a:cxnLst/>
              <a:rect l="l" t="t" r="r" b="b"/>
              <a:pathLst>
                <a:path w="5331" h="3393" extrusionOk="0">
                  <a:moveTo>
                    <a:pt x="2392" y="0"/>
                  </a:moveTo>
                  <a:cubicBezTo>
                    <a:pt x="1609" y="11"/>
                    <a:pt x="825" y="11"/>
                    <a:pt x="41" y="11"/>
                  </a:cubicBezTo>
                  <a:lnTo>
                    <a:pt x="0" y="11"/>
                  </a:lnTo>
                  <a:cubicBezTo>
                    <a:pt x="10" y="21"/>
                    <a:pt x="10" y="21"/>
                    <a:pt x="10" y="31"/>
                  </a:cubicBezTo>
                  <a:cubicBezTo>
                    <a:pt x="186" y="299"/>
                    <a:pt x="371" y="557"/>
                    <a:pt x="578" y="804"/>
                  </a:cubicBezTo>
                  <a:cubicBezTo>
                    <a:pt x="846" y="1134"/>
                    <a:pt x="1144" y="1434"/>
                    <a:pt x="1474" y="1702"/>
                  </a:cubicBezTo>
                  <a:cubicBezTo>
                    <a:pt x="1928" y="2094"/>
                    <a:pt x="2434" y="2413"/>
                    <a:pt x="2970" y="2681"/>
                  </a:cubicBezTo>
                  <a:cubicBezTo>
                    <a:pt x="3433" y="2919"/>
                    <a:pt x="3928" y="3093"/>
                    <a:pt x="4434" y="3228"/>
                  </a:cubicBezTo>
                  <a:cubicBezTo>
                    <a:pt x="4702" y="3300"/>
                    <a:pt x="4980" y="3352"/>
                    <a:pt x="5259" y="3393"/>
                  </a:cubicBezTo>
                  <a:cubicBezTo>
                    <a:pt x="5280" y="3393"/>
                    <a:pt x="5300" y="3382"/>
                    <a:pt x="5331" y="3372"/>
                  </a:cubicBezTo>
                  <a:lnTo>
                    <a:pt x="5310" y="3362"/>
                  </a:lnTo>
                  <a:cubicBezTo>
                    <a:pt x="4960" y="3125"/>
                    <a:pt x="4640" y="2857"/>
                    <a:pt x="4331" y="2578"/>
                  </a:cubicBezTo>
                  <a:cubicBezTo>
                    <a:pt x="3960" y="2227"/>
                    <a:pt x="3619" y="1856"/>
                    <a:pt x="3320" y="1454"/>
                  </a:cubicBezTo>
                  <a:cubicBezTo>
                    <a:pt x="2990" y="1011"/>
                    <a:pt x="2702" y="536"/>
                    <a:pt x="2454" y="41"/>
                  </a:cubicBezTo>
                  <a:cubicBezTo>
                    <a:pt x="2444" y="21"/>
                    <a:pt x="2423" y="0"/>
                    <a:pt x="2392" y="0"/>
                  </a:cubicBez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7;p44">
              <a:extLst>
                <a:ext uri="{FF2B5EF4-FFF2-40B4-BE49-F238E27FC236}">
                  <a16:creationId xmlns:a16="http://schemas.microsoft.com/office/drawing/2014/main" id="{403F35C4-9205-E6AB-27AE-67B399382BAF}"/>
                </a:ext>
              </a:extLst>
            </p:cNvPr>
            <p:cNvSpPr/>
            <p:nvPr/>
          </p:nvSpPr>
          <p:spPr>
            <a:xfrm>
              <a:off x="4646996" y="2045340"/>
              <a:ext cx="143562" cy="158980"/>
            </a:xfrm>
            <a:custGeom>
              <a:avLst/>
              <a:gdLst/>
              <a:ahLst/>
              <a:cxnLst/>
              <a:rect l="l" t="t" r="r" b="b"/>
              <a:pathLst>
                <a:path w="2393" h="2650" extrusionOk="0">
                  <a:moveTo>
                    <a:pt x="1" y="0"/>
                  </a:moveTo>
                  <a:cubicBezTo>
                    <a:pt x="588" y="1073"/>
                    <a:pt x="1382" y="1949"/>
                    <a:pt x="2393" y="2650"/>
                  </a:cubicBezTo>
                  <a:lnTo>
                    <a:pt x="2393" y="0"/>
                  </a:ln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8;p44">
              <a:extLst>
                <a:ext uri="{FF2B5EF4-FFF2-40B4-BE49-F238E27FC236}">
                  <a16:creationId xmlns:a16="http://schemas.microsoft.com/office/drawing/2014/main" id="{B73ED0AF-498B-538D-A47B-C50F40AB0D70}"/>
                </a:ext>
              </a:extLst>
            </p:cNvPr>
            <p:cNvSpPr/>
            <p:nvPr/>
          </p:nvSpPr>
          <p:spPr>
            <a:xfrm>
              <a:off x="1182849" y="2486344"/>
              <a:ext cx="131804" cy="131864"/>
            </a:xfrm>
            <a:custGeom>
              <a:avLst/>
              <a:gdLst/>
              <a:ahLst/>
              <a:cxnLst/>
              <a:rect l="l" t="t" r="r" b="b"/>
              <a:pathLst>
                <a:path w="2197" h="2198" extrusionOk="0">
                  <a:moveTo>
                    <a:pt x="1093" y="1"/>
                  </a:moveTo>
                  <a:cubicBezTo>
                    <a:pt x="495" y="1"/>
                    <a:pt x="0" y="496"/>
                    <a:pt x="0" y="1105"/>
                  </a:cubicBezTo>
                  <a:cubicBezTo>
                    <a:pt x="0" y="1703"/>
                    <a:pt x="495" y="2198"/>
                    <a:pt x="1103" y="2198"/>
                  </a:cubicBezTo>
                  <a:cubicBezTo>
                    <a:pt x="1712" y="2198"/>
                    <a:pt x="2196" y="1703"/>
                    <a:pt x="2196" y="1094"/>
                  </a:cubicBezTo>
                  <a:cubicBezTo>
                    <a:pt x="2196" y="486"/>
                    <a:pt x="1701" y="1"/>
                    <a:pt x="1093" y="1"/>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79;p44">
              <a:extLst>
                <a:ext uri="{FF2B5EF4-FFF2-40B4-BE49-F238E27FC236}">
                  <a16:creationId xmlns:a16="http://schemas.microsoft.com/office/drawing/2014/main" id="{1C69399C-07F5-DADA-A04C-C7C7700868C0}"/>
                </a:ext>
              </a:extLst>
            </p:cNvPr>
            <p:cNvSpPr/>
            <p:nvPr/>
          </p:nvSpPr>
          <p:spPr>
            <a:xfrm>
              <a:off x="1263839" y="2486344"/>
              <a:ext cx="131864" cy="131204"/>
            </a:xfrm>
            <a:custGeom>
              <a:avLst/>
              <a:gdLst/>
              <a:ahLst/>
              <a:cxnLst/>
              <a:rect l="l" t="t" r="r" b="b"/>
              <a:pathLst>
                <a:path w="2198" h="2187" extrusionOk="0">
                  <a:moveTo>
                    <a:pt x="1112" y="1"/>
                  </a:moveTo>
                  <a:cubicBezTo>
                    <a:pt x="1106" y="1"/>
                    <a:pt x="1100" y="1"/>
                    <a:pt x="1094" y="1"/>
                  </a:cubicBezTo>
                  <a:cubicBezTo>
                    <a:pt x="496" y="1"/>
                    <a:pt x="1" y="486"/>
                    <a:pt x="1" y="1094"/>
                  </a:cubicBezTo>
                  <a:cubicBezTo>
                    <a:pt x="1" y="1703"/>
                    <a:pt x="496" y="2187"/>
                    <a:pt x="1104" y="2187"/>
                  </a:cubicBezTo>
                  <a:cubicBezTo>
                    <a:pt x="1712" y="2187"/>
                    <a:pt x="2197" y="1692"/>
                    <a:pt x="2197" y="1094"/>
                  </a:cubicBezTo>
                  <a:cubicBezTo>
                    <a:pt x="2197" y="492"/>
                    <a:pt x="1712" y="1"/>
                    <a:pt x="1112" y="1"/>
                  </a:cubicBezTo>
                  <a:close/>
                </a:path>
              </a:pathLst>
            </a:custGeom>
            <a:solidFill>
              <a:srgbClr val="D40102"/>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0;p44">
              <a:extLst>
                <a:ext uri="{FF2B5EF4-FFF2-40B4-BE49-F238E27FC236}">
                  <a16:creationId xmlns:a16="http://schemas.microsoft.com/office/drawing/2014/main" id="{32F2C36B-E6D4-F8C6-C825-11815730B02B}"/>
                </a:ext>
              </a:extLst>
            </p:cNvPr>
            <p:cNvSpPr/>
            <p:nvPr/>
          </p:nvSpPr>
          <p:spPr>
            <a:xfrm>
              <a:off x="1197067" y="1999565"/>
              <a:ext cx="197375" cy="90349"/>
            </a:xfrm>
            <a:custGeom>
              <a:avLst/>
              <a:gdLst/>
              <a:ahLst/>
              <a:cxnLst/>
              <a:rect l="l" t="t" r="r" b="b"/>
              <a:pathLst>
                <a:path w="3290" h="1506" extrusionOk="0">
                  <a:moveTo>
                    <a:pt x="742" y="0"/>
                  </a:moveTo>
                  <a:cubicBezTo>
                    <a:pt x="330" y="0"/>
                    <a:pt x="0" y="340"/>
                    <a:pt x="0" y="753"/>
                  </a:cubicBezTo>
                  <a:cubicBezTo>
                    <a:pt x="0" y="1165"/>
                    <a:pt x="341" y="1506"/>
                    <a:pt x="753" y="1506"/>
                  </a:cubicBezTo>
                  <a:lnTo>
                    <a:pt x="2537" y="1495"/>
                  </a:lnTo>
                  <a:cubicBezTo>
                    <a:pt x="2949" y="1495"/>
                    <a:pt x="3290" y="1155"/>
                    <a:pt x="3290" y="743"/>
                  </a:cubicBezTo>
                  <a:cubicBezTo>
                    <a:pt x="3290" y="330"/>
                    <a:pt x="2949" y="0"/>
                    <a:pt x="2537" y="0"/>
                  </a:cubicBezTo>
                  <a:close/>
                </a:path>
              </a:pathLst>
            </a:custGeom>
            <a:solidFill>
              <a:srgbClr val="FFFFFF"/>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1;p44">
              <a:extLst>
                <a:ext uri="{FF2B5EF4-FFF2-40B4-BE49-F238E27FC236}">
                  <a16:creationId xmlns:a16="http://schemas.microsoft.com/office/drawing/2014/main" id="{D3562BC2-BC26-1711-F2A9-D5F08073AC86}"/>
                </a:ext>
              </a:extLst>
            </p:cNvPr>
            <p:cNvSpPr/>
            <p:nvPr/>
          </p:nvSpPr>
          <p:spPr>
            <a:xfrm>
              <a:off x="1174750" y="2306367"/>
              <a:ext cx="40915" cy="68691"/>
            </a:xfrm>
            <a:custGeom>
              <a:avLst/>
              <a:gdLst/>
              <a:ahLst/>
              <a:cxnLst/>
              <a:rect l="l" t="t" r="r" b="b"/>
              <a:pathLst>
                <a:path w="682" h="1145" extrusionOk="0">
                  <a:moveTo>
                    <a:pt x="104" y="1"/>
                  </a:moveTo>
                  <a:cubicBezTo>
                    <a:pt x="83" y="1"/>
                    <a:pt x="63" y="21"/>
                    <a:pt x="63" y="42"/>
                  </a:cubicBezTo>
                  <a:cubicBezTo>
                    <a:pt x="63" y="63"/>
                    <a:pt x="83" y="83"/>
                    <a:pt x="104" y="83"/>
                  </a:cubicBezTo>
                  <a:lnTo>
                    <a:pt x="548" y="83"/>
                  </a:lnTo>
                  <a:lnTo>
                    <a:pt x="259" y="372"/>
                  </a:lnTo>
                  <a:cubicBezTo>
                    <a:pt x="248" y="393"/>
                    <a:pt x="248" y="413"/>
                    <a:pt x="259" y="434"/>
                  </a:cubicBezTo>
                  <a:cubicBezTo>
                    <a:pt x="269" y="444"/>
                    <a:pt x="280" y="454"/>
                    <a:pt x="300" y="454"/>
                  </a:cubicBezTo>
                  <a:cubicBezTo>
                    <a:pt x="372" y="454"/>
                    <a:pt x="455" y="475"/>
                    <a:pt x="516" y="537"/>
                  </a:cubicBezTo>
                  <a:cubicBezTo>
                    <a:pt x="568" y="599"/>
                    <a:pt x="599" y="681"/>
                    <a:pt x="599" y="753"/>
                  </a:cubicBezTo>
                  <a:cubicBezTo>
                    <a:pt x="599" y="836"/>
                    <a:pt x="578" y="918"/>
                    <a:pt x="516" y="970"/>
                  </a:cubicBezTo>
                  <a:cubicBezTo>
                    <a:pt x="455" y="1032"/>
                    <a:pt x="372" y="1062"/>
                    <a:pt x="300" y="1062"/>
                  </a:cubicBezTo>
                  <a:cubicBezTo>
                    <a:pt x="218" y="1062"/>
                    <a:pt x="135" y="1032"/>
                    <a:pt x="83" y="980"/>
                  </a:cubicBezTo>
                  <a:cubicBezTo>
                    <a:pt x="73" y="970"/>
                    <a:pt x="60" y="964"/>
                    <a:pt x="49" y="964"/>
                  </a:cubicBezTo>
                  <a:cubicBezTo>
                    <a:pt x="37" y="964"/>
                    <a:pt x="27" y="970"/>
                    <a:pt x="21" y="980"/>
                  </a:cubicBezTo>
                  <a:cubicBezTo>
                    <a:pt x="1" y="991"/>
                    <a:pt x="1" y="1021"/>
                    <a:pt x="21" y="1032"/>
                  </a:cubicBezTo>
                  <a:cubicBezTo>
                    <a:pt x="94" y="1114"/>
                    <a:pt x="197" y="1145"/>
                    <a:pt x="300" y="1145"/>
                  </a:cubicBezTo>
                  <a:cubicBezTo>
                    <a:pt x="393" y="1145"/>
                    <a:pt x="496" y="1104"/>
                    <a:pt x="568" y="1032"/>
                  </a:cubicBezTo>
                  <a:cubicBezTo>
                    <a:pt x="651" y="959"/>
                    <a:pt x="681" y="856"/>
                    <a:pt x="681" y="753"/>
                  </a:cubicBezTo>
                  <a:cubicBezTo>
                    <a:pt x="681" y="661"/>
                    <a:pt x="651" y="558"/>
                    <a:pt x="568" y="485"/>
                  </a:cubicBezTo>
                  <a:cubicBezTo>
                    <a:pt x="516" y="423"/>
                    <a:pt x="445" y="393"/>
                    <a:pt x="372" y="372"/>
                  </a:cubicBezTo>
                  <a:lnTo>
                    <a:pt x="671" y="73"/>
                  </a:lnTo>
                  <a:cubicBezTo>
                    <a:pt x="671" y="73"/>
                    <a:pt x="671" y="63"/>
                    <a:pt x="681" y="63"/>
                  </a:cubicBezTo>
                  <a:lnTo>
                    <a:pt x="681" y="42"/>
                  </a:lnTo>
                  <a:cubicBezTo>
                    <a:pt x="681" y="21"/>
                    <a:pt x="661" y="1"/>
                    <a:pt x="640" y="1"/>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2;p44">
              <a:extLst>
                <a:ext uri="{FF2B5EF4-FFF2-40B4-BE49-F238E27FC236}">
                  <a16:creationId xmlns:a16="http://schemas.microsoft.com/office/drawing/2014/main" id="{559E32C3-FBCB-EA5A-1A34-FA0F8A2CA61A}"/>
                </a:ext>
              </a:extLst>
            </p:cNvPr>
            <p:cNvSpPr/>
            <p:nvPr/>
          </p:nvSpPr>
          <p:spPr>
            <a:xfrm>
              <a:off x="1232343" y="2306607"/>
              <a:ext cx="52613" cy="68451"/>
            </a:xfrm>
            <a:custGeom>
              <a:avLst/>
              <a:gdLst/>
              <a:ahLst/>
              <a:cxnLst/>
              <a:rect l="l" t="t" r="r" b="b"/>
              <a:pathLst>
                <a:path w="877" h="1141" extrusionOk="0">
                  <a:moveTo>
                    <a:pt x="670" y="151"/>
                  </a:moveTo>
                  <a:lnTo>
                    <a:pt x="670" y="822"/>
                  </a:lnTo>
                  <a:lnTo>
                    <a:pt x="134" y="822"/>
                  </a:lnTo>
                  <a:lnTo>
                    <a:pt x="670" y="151"/>
                  </a:lnTo>
                  <a:close/>
                  <a:moveTo>
                    <a:pt x="717" y="0"/>
                  </a:moveTo>
                  <a:cubicBezTo>
                    <a:pt x="705" y="0"/>
                    <a:pt x="693" y="5"/>
                    <a:pt x="681" y="17"/>
                  </a:cubicBezTo>
                  <a:lnTo>
                    <a:pt x="21" y="842"/>
                  </a:lnTo>
                  <a:cubicBezTo>
                    <a:pt x="0" y="863"/>
                    <a:pt x="10" y="884"/>
                    <a:pt x="21" y="893"/>
                  </a:cubicBezTo>
                  <a:cubicBezTo>
                    <a:pt x="31" y="904"/>
                    <a:pt x="41" y="904"/>
                    <a:pt x="51" y="904"/>
                  </a:cubicBezTo>
                  <a:lnTo>
                    <a:pt x="670" y="904"/>
                  </a:lnTo>
                  <a:lnTo>
                    <a:pt x="681" y="1100"/>
                  </a:lnTo>
                  <a:cubicBezTo>
                    <a:pt x="681" y="1120"/>
                    <a:pt x="691" y="1141"/>
                    <a:pt x="711" y="1141"/>
                  </a:cubicBezTo>
                  <a:cubicBezTo>
                    <a:pt x="743" y="1141"/>
                    <a:pt x="753" y="1120"/>
                    <a:pt x="753" y="1100"/>
                  </a:cubicBezTo>
                  <a:lnTo>
                    <a:pt x="753" y="904"/>
                  </a:lnTo>
                  <a:lnTo>
                    <a:pt x="835" y="904"/>
                  </a:lnTo>
                  <a:cubicBezTo>
                    <a:pt x="856" y="904"/>
                    <a:pt x="876" y="884"/>
                    <a:pt x="876" y="863"/>
                  </a:cubicBezTo>
                  <a:cubicBezTo>
                    <a:pt x="876" y="842"/>
                    <a:pt x="856" y="822"/>
                    <a:pt x="835" y="822"/>
                  </a:cubicBezTo>
                  <a:lnTo>
                    <a:pt x="753" y="822"/>
                  </a:lnTo>
                  <a:lnTo>
                    <a:pt x="753" y="38"/>
                  </a:lnTo>
                  <a:lnTo>
                    <a:pt x="753" y="27"/>
                  </a:lnTo>
                  <a:cubicBezTo>
                    <a:pt x="753" y="17"/>
                    <a:pt x="743" y="7"/>
                    <a:pt x="743" y="7"/>
                  </a:cubicBezTo>
                  <a:cubicBezTo>
                    <a:pt x="734" y="3"/>
                    <a:pt x="726" y="0"/>
                    <a:pt x="717"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3;p44">
              <a:extLst>
                <a:ext uri="{FF2B5EF4-FFF2-40B4-BE49-F238E27FC236}">
                  <a16:creationId xmlns:a16="http://schemas.microsoft.com/office/drawing/2014/main" id="{27FD43F0-3923-9BC5-9FC2-BA30E0D3BD3A}"/>
                </a:ext>
              </a:extLst>
            </p:cNvPr>
            <p:cNvSpPr/>
            <p:nvPr/>
          </p:nvSpPr>
          <p:spPr>
            <a:xfrm>
              <a:off x="1299114" y="2305767"/>
              <a:ext cx="40915" cy="69291"/>
            </a:xfrm>
            <a:custGeom>
              <a:avLst/>
              <a:gdLst/>
              <a:ahLst/>
              <a:cxnLst/>
              <a:rect l="l" t="t" r="r" b="b"/>
              <a:pathLst>
                <a:path w="682" h="1155" extrusionOk="0">
                  <a:moveTo>
                    <a:pt x="104" y="0"/>
                  </a:moveTo>
                  <a:cubicBezTo>
                    <a:pt x="93" y="0"/>
                    <a:pt x="83" y="11"/>
                    <a:pt x="73" y="11"/>
                  </a:cubicBezTo>
                  <a:cubicBezTo>
                    <a:pt x="63" y="21"/>
                    <a:pt x="63" y="31"/>
                    <a:pt x="63" y="41"/>
                  </a:cubicBezTo>
                  <a:lnTo>
                    <a:pt x="11" y="506"/>
                  </a:lnTo>
                  <a:lnTo>
                    <a:pt x="1" y="516"/>
                  </a:lnTo>
                  <a:cubicBezTo>
                    <a:pt x="1" y="516"/>
                    <a:pt x="1" y="526"/>
                    <a:pt x="11" y="526"/>
                  </a:cubicBezTo>
                  <a:lnTo>
                    <a:pt x="11" y="536"/>
                  </a:lnTo>
                  <a:cubicBezTo>
                    <a:pt x="11" y="536"/>
                    <a:pt x="11" y="547"/>
                    <a:pt x="21" y="547"/>
                  </a:cubicBezTo>
                  <a:cubicBezTo>
                    <a:pt x="26" y="557"/>
                    <a:pt x="37" y="562"/>
                    <a:pt x="47" y="562"/>
                  </a:cubicBezTo>
                  <a:cubicBezTo>
                    <a:pt x="57" y="562"/>
                    <a:pt x="68" y="557"/>
                    <a:pt x="73" y="547"/>
                  </a:cubicBezTo>
                  <a:cubicBezTo>
                    <a:pt x="134" y="485"/>
                    <a:pt x="217" y="454"/>
                    <a:pt x="290" y="454"/>
                  </a:cubicBezTo>
                  <a:cubicBezTo>
                    <a:pt x="372" y="454"/>
                    <a:pt x="455" y="485"/>
                    <a:pt x="506" y="547"/>
                  </a:cubicBezTo>
                  <a:cubicBezTo>
                    <a:pt x="568" y="609"/>
                    <a:pt x="599" y="681"/>
                    <a:pt x="599" y="763"/>
                  </a:cubicBezTo>
                  <a:cubicBezTo>
                    <a:pt x="599" y="846"/>
                    <a:pt x="568" y="918"/>
                    <a:pt x="506" y="980"/>
                  </a:cubicBezTo>
                  <a:cubicBezTo>
                    <a:pt x="444" y="1042"/>
                    <a:pt x="372" y="1072"/>
                    <a:pt x="290" y="1072"/>
                  </a:cubicBezTo>
                  <a:cubicBezTo>
                    <a:pt x="217" y="1072"/>
                    <a:pt x="134" y="1042"/>
                    <a:pt x="73" y="980"/>
                  </a:cubicBezTo>
                  <a:cubicBezTo>
                    <a:pt x="68" y="975"/>
                    <a:pt x="57" y="972"/>
                    <a:pt x="47" y="972"/>
                  </a:cubicBezTo>
                  <a:cubicBezTo>
                    <a:pt x="37" y="972"/>
                    <a:pt x="26" y="975"/>
                    <a:pt x="21" y="980"/>
                  </a:cubicBezTo>
                  <a:cubicBezTo>
                    <a:pt x="1" y="1001"/>
                    <a:pt x="1" y="1021"/>
                    <a:pt x="21" y="1042"/>
                  </a:cubicBezTo>
                  <a:cubicBezTo>
                    <a:pt x="93" y="1114"/>
                    <a:pt x="196" y="1155"/>
                    <a:pt x="290" y="1155"/>
                  </a:cubicBezTo>
                  <a:cubicBezTo>
                    <a:pt x="393" y="1155"/>
                    <a:pt x="496" y="1114"/>
                    <a:pt x="568" y="1042"/>
                  </a:cubicBezTo>
                  <a:cubicBezTo>
                    <a:pt x="640" y="959"/>
                    <a:pt x="681" y="856"/>
                    <a:pt x="681" y="763"/>
                  </a:cubicBezTo>
                  <a:cubicBezTo>
                    <a:pt x="681" y="660"/>
                    <a:pt x="640" y="568"/>
                    <a:pt x="568" y="485"/>
                  </a:cubicBezTo>
                  <a:cubicBezTo>
                    <a:pt x="496" y="412"/>
                    <a:pt x="393" y="371"/>
                    <a:pt x="290" y="371"/>
                  </a:cubicBezTo>
                  <a:cubicBezTo>
                    <a:pt x="228" y="371"/>
                    <a:pt x="155" y="392"/>
                    <a:pt x="93" y="423"/>
                  </a:cubicBezTo>
                  <a:lnTo>
                    <a:pt x="134" y="83"/>
                  </a:lnTo>
                  <a:lnTo>
                    <a:pt x="640" y="83"/>
                  </a:lnTo>
                  <a:cubicBezTo>
                    <a:pt x="661" y="83"/>
                    <a:pt x="681" y="73"/>
                    <a:pt x="681" y="41"/>
                  </a:cubicBezTo>
                  <a:cubicBezTo>
                    <a:pt x="681" y="21"/>
                    <a:pt x="661" y="0"/>
                    <a:pt x="640"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4;p44">
              <a:extLst>
                <a:ext uri="{FF2B5EF4-FFF2-40B4-BE49-F238E27FC236}">
                  <a16:creationId xmlns:a16="http://schemas.microsoft.com/office/drawing/2014/main" id="{91EA0DA3-31B5-31D1-D2DF-0963B9528D94}"/>
                </a:ext>
              </a:extLst>
            </p:cNvPr>
            <p:cNvSpPr/>
            <p:nvPr/>
          </p:nvSpPr>
          <p:spPr>
            <a:xfrm>
              <a:off x="1359107" y="2305767"/>
              <a:ext cx="45834" cy="68751"/>
            </a:xfrm>
            <a:custGeom>
              <a:avLst/>
              <a:gdLst/>
              <a:ahLst/>
              <a:cxnLst/>
              <a:rect l="l" t="t" r="r" b="b"/>
              <a:pathLst>
                <a:path w="764" h="1146" extrusionOk="0">
                  <a:moveTo>
                    <a:pt x="383" y="474"/>
                  </a:moveTo>
                  <a:cubicBezTo>
                    <a:pt x="548" y="474"/>
                    <a:pt x="681" y="609"/>
                    <a:pt x="681" y="774"/>
                  </a:cubicBezTo>
                  <a:cubicBezTo>
                    <a:pt x="681" y="939"/>
                    <a:pt x="548" y="1072"/>
                    <a:pt x="383" y="1072"/>
                  </a:cubicBezTo>
                  <a:cubicBezTo>
                    <a:pt x="227" y="1072"/>
                    <a:pt x="104" y="959"/>
                    <a:pt x="83" y="815"/>
                  </a:cubicBezTo>
                  <a:lnTo>
                    <a:pt x="83" y="794"/>
                  </a:lnTo>
                  <a:lnTo>
                    <a:pt x="83" y="774"/>
                  </a:lnTo>
                  <a:cubicBezTo>
                    <a:pt x="83" y="609"/>
                    <a:pt x="218" y="474"/>
                    <a:pt x="383" y="474"/>
                  </a:cubicBezTo>
                  <a:close/>
                  <a:moveTo>
                    <a:pt x="506" y="0"/>
                  </a:moveTo>
                  <a:cubicBezTo>
                    <a:pt x="321" y="11"/>
                    <a:pt x="186" y="114"/>
                    <a:pt x="104" y="258"/>
                  </a:cubicBezTo>
                  <a:cubicBezTo>
                    <a:pt x="32" y="392"/>
                    <a:pt x="1" y="557"/>
                    <a:pt x="1" y="712"/>
                  </a:cubicBezTo>
                  <a:lnTo>
                    <a:pt x="1" y="784"/>
                  </a:lnTo>
                  <a:cubicBezTo>
                    <a:pt x="11" y="990"/>
                    <a:pt x="176" y="1145"/>
                    <a:pt x="383" y="1145"/>
                  </a:cubicBezTo>
                  <a:cubicBezTo>
                    <a:pt x="589" y="1145"/>
                    <a:pt x="764" y="980"/>
                    <a:pt x="764" y="774"/>
                  </a:cubicBezTo>
                  <a:cubicBezTo>
                    <a:pt x="764" y="557"/>
                    <a:pt x="589" y="392"/>
                    <a:pt x="383" y="392"/>
                  </a:cubicBezTo>
                  <a:cubicBezTo>
                    <a:pt x="269" y="392"/>
                    <a:pt x="166" y="444"/>
                    <a:pt x="94" y="526"/>
                  </a:cubicBezTo>
                  <a:cubicBezTo>
                    <a:pt x="114" y="444"/>
                    <a:pt x="135" y="361"/>
                    <a:pt x="176" y="289"/>
                  </a:cubicBezTo>
                  <a:cubicBezTo>
                    <a:pt x="248" y="176"/>
                    <a:pt x="351" y="93"/>
                    <a:pt x="506" y="83"/>
                  </a:cubicBezTo>
                  <a:cubicBezTo>
                    <a:pt x="537" y="83"/>
                    <a:pt x="548" y="62"/>
                    <a:pt x="548" y="41"/>
                  </a:cubicBezTo>
                  <a:cubicBezTo>
                    <a:pt x="548" y="21"/>
                    <a:pt x="527" y="0"/>
                    <a:pt x="506"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5;p44">
              <a:extLst>
                <a:ext uri="{FF2B5EF4-FFF2-40B4-BE49-F238E27FC236}">
                  <a16:creationId xmlns:a16="http://schemas.microsoft.com/office/drawing/2014/main" id="{716D46DE-E454-8BEE-FB18-FDD554450E9A}"/>
                </a:ext>
              </a:extLst>
            </p:cNvPr>
            <p:cNvSpPr/>
            <p:nvPr/>
          </p:nvSpPr>
          <p:spPr>
            <a:xfrm>
              <a:off x="1143254" y="1710641"/>
              <a:ext cx="3746292" cy="2506067"/>
            </a:xfrm>
            <a:custGeom>
              <a:avLst/>
              <a:gdLst/>
              <a:ahLst/>
              <a:cxnLst/>
              <a:rect l="l" t="t" r="r" b="b"/>
              <a:pathLst>
                <a:path w="62446" h="41773" extrusionOk="0">
                  <a:moveTo>
                    <a:pt x="0" y="1"/>
                  </a:moveTo>
                  <a:lnTo>
                    <a:pt x="0" y="41772"/>
                  </a:lnTo>
                  <a:lnTo>
                    <a:pt x="62446" y="41772"/>
                  </a:lnTo>
                  <a:lnTo>
                    <a:pt x="62446" y="1"/>
                  </a:lnTo>
                  <a:close/>
                </a:path>
              </a:pathLst>
            </a:custGeom>
            <a:solidFill>
              <a:srgbClr val="8E8BD8"/>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6;p44">
              <a:extLst>
                <a:ext uri="{FF2B5EF4-FFF2-40B4-BE49-F238E27FC236}">
                  <a16:creationId xmlns:a16="http://schemas.microsoft.com/office/drawing/2014/main" id="{A485D29C-FB75-15A1-B195-55611C85EC0C}"/>
                </a:ext>
              </a:extLst>
            </p:cNvPr>
            <p:cNvSpPr/>
            <p:nvPr/>
          </p:nvSpPr>
          <p:spPr>
            <a:xfrm>
              <a:off x="1170491" y="1741598"/>
              <a:ext cx="3691818" cy="2444154"/>
            </a:xfrm>
            <a:custGeom>
              <a:avLst/>
              <a:gdLst/>
              <a:ahLst/>
              <a:cxnLst/>
              <a:rect l="l" t="t" r="r" b="b"/>
              <a:pathLst>
                <a:path w="61538" h="40741" extrusionOk="0">
                  <a:moveTo>
                    <a:pt x="0" y="0"/>
                  </a:moveTo>
                  <a:lnTo>
                    <a:pt x="0" y="40741"/>
                  </a:lnTo>
                  <a:lnTo>
                    <a:pt x="61538" y="40741"/>
                  </a:lnTo>
                  <a:lnTo>
                    <a:pt x="61538" y="0"/>
                  </a:lnTo>
                  <a:close/>
                </a:path>
              </a:pathLst>
            </a:custGeom>
            <a:solidFill>
              <a:srgbClr val="5B57DE"/>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7;p44">
              <a:extLst>
                <a:ext uri="{FF2B5EF4-FFF2-40B4-BE49-F238E27FC236}">
                  <a16:creationId xmlns:a16="http://schemas.microsoft.com/office/drawing/2014/main" id="{7C8E1208-F183-3E4E-ACCF-4E6C34FE7DD1}"/>
                </a:ext>
              </a:extLst>
            </p:cNvPr>
            <p:cNvSpPr/>
            <p:nvPr/>
          </p:nvSpPr>
          <p:spPr>
            <a:xfrm>
              <a:off x="655815" y="4404665"/>
              <a:ext cx="4721170" cy="172058"/>
            </a:xfrm>
            <a:custGeom>
              <a:avLst/>
              <a:gdLst/>
              <a:ahLst/>
              <a:cxnLst/>
              <a:rect l="l" t="t" r="r" b="b"/>
              <a:pathLst>
                <a:path w="78696" h="2868" extrusionOk="0">
                  <a:moveTo>
                    <a:pt x="0" y="1"/>
                  </a:moveTo>
                  <a:lnTo>
                    <a:pt x="0" y="2867"/>
                  </a:lnTo>
                  <a:lnTo>
                    <a:pt x="78696" y="2867"/>
                  </a:lnTo>
                  <a:lnTo>
                    <a:pt x="78696" y="1"/>
                  </a:lnTo>
                  <a:close/>
                </a:path>
              </a:pathLst>
            </a:custGeom>
            <a:solidFill>
              <a:srgbClr val="775EF5"/>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88;p44">
              <a:extLst>
                <a:ext uri="{FF2B5EF4-FFF2-40B4-BE49-F238E27FC236}">
                  <a16:creationId xmlns:a16="http://schemas.microsoft.com/office/drawing/2014/main" id="{070E32EA-3096-EF57-C8BC-B9BDDDE9151F}"/>
                </a:ext>
              </a:extLst>
            </p:cNvPr>
            <p:cNvSpPr/>
            <p:nvPr/>
          </p:nvSpPr>
          <p:spPr>
            <a:xfrm>
              <a:off x="655815" y="4216648"/>
              <a:ext cx="4721170" cy="188076"/>
            </a:xfrm>
            <a:custGeom>
              <a:avLst/>
              <a:gdLst/>
              <a:ahLst/>
              <a:cxnLst/>
              <a:rect l="l" t="t" r="r" b="b"/>
              <a:pathLst>
                <a:path w="78696" h="3135" extrusionOk="0">
                  <a:moveTo>
                    <a:pt x="8125" y="0"/>
                  </a:moveTo>
                  <a:lnTo>
                    <a:pt x="0" y="3135"/>
                  </a:lnTo>
                  <a:lnTo>
                    <a:pt x="78696" y="3135"/>
                  </a:lnTo>
                  <a:lnTo>
                    <a:pt x="70571" y="0"/>
                  </a:lnTo>
                  <a:close/>
                </a:path>
              </a:pathLst>
            </a:custGeom>
            <a:solidFill>
              <a:srgbClr val="8E8BD8"/>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9;p44">
              <a:extLst>
                <a:ext uri="{FF2B5EF4-FFF2-40B4-BE49-F238E27FC236}">
                  <a16:creationId xmlns:a16="http://schemas.microsoft.com/office/drawing/2014/main" id="{D88659AA-A450-6AA5-03FA-DA3DDA9F955C}"/>
                </a:ext>
              </a:extLst>
            </p:cNvPr>
            <p:cNvSpPr/>
            <p:nvPr/>
          </p:nvSpPr>
          <p:spPr>
            <a:xfrm>
              <a:off x="1187168" y="4216648"/>
              <a:ext cx="3658463" cy="121305"/>
            </a:xfrm>
            <a:custGeom>
              <a:avLst/>
              <a:gdLst/>
              <a:ahLst/>
              <a:cxnLst/>
              <a:rect l="l" t="t" r="r" b="b"/>
              <a:pathLst>
                <a:path w="60982" h="2022" extrusionOk="0">
                  <a:moveTo>
                    <a:pt x="5249" y="0"/>
                  </a:moveTo>
                  <a:lnTo>
                    <a:pt x="0" y="2021"/>
                  </a:lnTo>
                  <a:lnTo>
                    <a:pt x="60981" y="2021"/>
                  </a:lnTo>
                  <a:lnTo>
                    <a:pt x="55733" y="0"/>
                  </a:lnTo>
                  <a:close/>
                </a:path>
              </a:pathLst>
            </a:custGeom>
            <a:solidFill>
              <a:srgbClr val="5B57DE"/>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0;p44">
              <a:extLst>
                <a:ext uri="{FF2B5EF4-FFF2-40B4-BE49-F238E27FC236}">
                  <a16:creationId xmlns:a16="http://schemas.microsoft.com/office/drawing/2014/main" id="{5DE63697-E2DE-DC37-99C8-04E7D1B44E8A}"/>
                </a:ext>
              </a:extLst>
            </p:cNvPr>
            <p:cNvSpPr/>
            <p:nvPr/>
          </p:nvSpPr>
          <p:spPr>
            <a:xfrm>
              <a:off x="1376445" y="1927154"/>
              <a:ext cx="3276790" cy="2073041"/>
            </a:xfrm>
            <a:custGeom>
              <a:avLst/>
              <a:gdLst/>
              <a:ahLst/>
              <a:cxnLst/>
              <a:rect l="l" t="t" r="r" b="b"/>
              <a:pathLst>
                <a:path w="54620" h="34555" extrusionOk="0">
                  <a:moveTo>
                    <a:pt x="0" y="1"/>
                  </a:moveTo>
                  <a:lnTo>
                    <a:pt x="0" y="34554"/>
                  </a:lnTo>
                  <a:lnTo>
                    <a:pt x="54620" y="34554"/>
                  </a:lnTo>
                  <a:lnTo>
                    <a:pt x="54620" y="1"/>
                  </a:lnTo>
                  <a:close/>
                </a:path>
              </a:pathLst>
            </a:custGeom>
            <a:solidFill>
              <a:srgbClr val="FFFFFF"/>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1;p44">
              <a:extLst>
                <a:ext uri="{FF2B5EF4-FFF2-40B4-BE49-F238E27FC236}">
                  <a16:creationId xmlns:a16="http://schemas.microsoft.com/office/drawing/2014/main" id="{8A99703F-CA9F-AFAA-A7E0-441495A719F3}"/>
                </a:ext>
              </a:extLst>
            </p:cNvPr>
            <p:cNvSpPr/>
            <p:nvPr/>
          </p:nvSpPr>
          <p:spPr>
            <a:xfrm>
              <a:off x="1376445" y="1927154"/>
              <a:ext cx="3276790" cy="79910"/>
            </a:xfrm>
            <a:custGeom>
              <a:avLst/>
              <a:gdLst/>
              <a:ahLst/>
              <a:cxnLst/>
              <a:rect l="l" t="t" r="r" b="b"/>
              <a:pathLst>
                <a:path w="54620" h="1332" extrusionOk="0">
                  <a:moveTo>
                    <a:pt x="0" y="1"/>
                  </a:moveTo>
                  <a:lnTo>
                    <a:pt x="0" y="1331"/>
                  </a:lnTo>
                  <a:lnTo>
                    <a:pt x="54620" y="1331"/>
                  </a:lnTo>
                  <a:lnTo>
                    <a:pt x="54620" y="1"/>
                  </a:lnTo>
                  <a:close/>
                </a:path>
              </a:pathLst>
            </a:custGeom>
            <a:solidFill>
              <a:srgbClr val="455A64"/>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2;p44">
              <a:extLst>
                <a:ext uri="{FF2B5EF4-FFF2-40B4-BE49-F238E27FC236}">
                  <a16:creationId xmlns:a16="http://schemas.microsoft.com/office/drawing/2014/main" id="{F216B381-D47D-D723-0EFA-5151520B784B}"/>
                </a:ext>
              </a:extLst>
            </p:cNvPr>
            <p:cNvSpPr/>
            <p:nvPr/>
          </p:nvSpPr>
          <p:spPr>
            <a:xfrm>
              <a:off x="1400562" y="1946952"/>
              <a:ext cx="39055" cy="39655"/>
            </a:xfrm>
            <a:custGeom>
              <a:avLst/>
              <a:gdLst/>
              <a:ahLst/>
              <a:cxnLst/>
              <a:rect l="l" t="t" r="r" b="b"/>
              <a:pathLst>
                <a:path w="651" h="661" extrusionOk="0">
                  <a:moveTo>
                    <a:pt x="320" y="0"/>
                  </a:moveTo>
                  <a:cubicBezTo>
                    <a:pt x="145" y="0"/>
                    <a:pt x="1" y="156"/>
                    <a:pt x="1" y="330"/>
                  </a:cubicBezTo>
                  <a:cubicBezTo>
                    <a:pt x="1" y="516"/>
                    <a:pt x="145" y="660"/>
                    <a:pt x="320" y="660"/>
                  </a:cubicBezTo>
                  <a:cubicBezTo>
                    <a:pt x="506" y="660"/>
                    <a:pt x="650" y="516"/>
                    <a:pt x="650" y="330"/>
                  </a:cubicBezTo>
                  <a:cubicBezTo>
                    <a:pt x="650" y="156"/>
                    <a:pt x="506" y="0"/>
                    <a:pt x="320" y="0"/>
                  </a:cubicBezTo>
                  <a:close/>
                </a:path>
              </a:pathLst>
            </a:custGeom>
            <a:solidFill>
              <a:srgbClr val="C7C7C7"/>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3;p44">
              <a:extLst>
                <a:ext uri="{FF2B5EF4-FFF2-40B4-BE49-F238E27FC236}">
                  <a16:creationId xmlns:a16="http://schemas.microsoft.com/office/drawing/2014/main" id="{5DA4E59B-6CE3-3D51-5086-227C76D88CB5}"/>
                </a:ext>
              </a:extLst>
            </p:cNvPr>
            <p:cNvSpPr/>
            <p:nvPr/>
          </p:nvSpPr>
          <p:spPr>
            <a:xfrm>
              <a:off x="1481012" y="1946952"/>
              <a:ext cx="39655" cy="39655"/>
            </a:xfrm>
            <a:custGeom>
              <a:avLst/>
              <a:gdLst/>
              <a:ahLst/>
              <a:cxnLst/>
              <a:rect l="l" t="t" r="r" b="b"/>
              <a:pathLst>
                <a:path w="661" h="661" extrusionOk="0">
                  <a:moveTo>
                    <a:pt x="330" y="0"/>
                  </a:moveTo>
                  <a:cubicBezTo>
                    <a:pt x="145" y="0"/>
                    <a:pt x="0" y="156"/>
                    <a:pt x="0" y="330"/>
                  </a:cubicBezTo>
                  <a:cubicBezTo>
                    <a:pt x="0" y="516"/>
                    <a:pt x="145" y="660"/>
                    <a:pt x="330" y="660"/>
                  </a:cubicBezTo>
                  <a:cubicBezTo>
                    <a:pt x="516" y="660"/>
                    <a:pt x="660" y="516"/>
                    <a:pt x="660" y="330"/>
                  </a:cubicBezTo>
                  <a:cubicBezTo>
                    <a:pt x="660" y="156"/>
                    <a:pt x="516" y="0"/>
                    <a:pt x="330" y="0"/>
                  </a:cubicBezTo>
                  <a:close/>
                </a:path>
              </a:pathLst>
            </a:custGeom>
            <a:solidFill>
              <a:srgbClr val="FFFFFF"/>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4;p44">
              <a:extLst>
                <a:ext uri="{FF2B5EF4-FFF2-40B4-BE49-F238E27FC236}">
                  <a16:creationId xmlns:a16="http://schemas.microsoft.com/office/drawing/2014/main" id="{E62B66A6-EB06-CCB9-E7B6-2D372E14747C}"/>
                </a:ext>
              </a:extLst>
            </p:cNvPr>
            <p:cNvSpPr/>
            <p:nvPr/>
          </p:nvSpPr>
          <p:spPr>
            <a:xfrm>
              <a:off x="1562002" y="1946952"/>
              <a:ext cx="39655" cy="39655"/>
            </a:xfrm>
            <a:custGeom>
              <a:avLst/>
              <a:gdLst/>
              <a:ahLst/>
              <a:cxnLst/>
              <a:rect l="l" t="t" r="r" b="b"/>
              <a:pathLst>
                <a:path w="661" h="661" extrusionOk="0">
                  <a:moveTo>
                    <a:pt x="331" y="0"/>
                  </a:moveTo>
                  <a:cubicBezTo>
                    <a:pt x="145" y="0"/>
                    <a:pt x="1" y="156"/>
                    <a:pt x="1" y="330"/>
                  </a:cubicBezTo>
                  <a:cubicBezTo>
                    <a:pt x="1" y="516"/>
                    <a:pt x="145" y="660"/>
                    <a:pt x="331" y="660"/>
                  </a:cubicBezTo>
                  <a:cubicBezTo>
                    <a:pt x="506" y="660"/>
                    <a:pt x="661" y="516"/>
                    <a:pt x="661" y="330"/>
                  </a:cubicBezTo>
                  <a:cubicBezTo>
                    <a:pt x="661" y="156"/>
                    <a:pt x="506" y="0"/>
                    <a:pt x="331" y="0"/>
                  </a:cubicBezTo>
                  <a:close/>
                </a:path>
              </a:pathLst>
            </a:custGeom>
            <a:solidFill>
              <a:srgbClr val="D40102"/>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8FE49E80-6F43-EAA2-4EBB-375944B309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1263" y="756683"/>
            <a:ext cx="4894613" cy="3083010"/>
          </a:xfrm>
          <a:prstGeom prst="rect">
            <a:avLst/>
          </a:prstGeom>
        </p:spPr>
      </p:pic>
    </p:spTree>
    <p:extLst>
      <p:ext uri="{BB962C8B-B14F-4D97-AF65-F5344CB8AC3E}">
        <p14:creationId xmlns:p14="http://schemas.microsoft.com/office/powerpoint/2010/main" val="544902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773;p44">
            <a:extLst>
              <a:ext uri="{FF2B5EF4-FFF2-40B4-BE49-F238E27FC236}">
                <a16:creationId xmlns:a16="http://schemas.microsoft.com/office/drawing/2014/main" id="{3C83093F-6886-290B-8462-12FED3DCA364}"/>
              </a:ext>
            </a:extLst>
          </p:cNvPr>
          <p:cNvGrpSpPr/>
          <p:nvPr/>
        </p:nvGrpSpPr>
        <p:grpSpPr>
          <a:xfrm>
            <a:off x="1066800" y="450342"/>
            <a:ext cx="7010400" cy="4242816"/>
            <a:chOff x="655815" y="1710641"/>
            <a:chExt cx="4721170" cy="2866082"/>
          </a:xfrm>
        </p:grpSpPr>
        <p:sp>
          <p:nvSpPr>
            <p:cNvPr id="4" name="Google Shape;774;p44">
              <a:extLst>
                <a:ext uri="{FF2B5EF4-FFF2-40B4-BE49-F238E27FC236}">
                  <a16:creationId xmlns:a16="http://schemas.microsoft.com/office/drawing/2014/main" id="{63467B14-EA27-F13C-1E6C-F8E26ABDAE46}"/>
                </a:ext>
              </a:extLst>
            </p:cNvPr>
            <p:cNvSpPr/>
            <p:nvPr/>
          </p:nvSpPr>
          <p:spPr>
            <a:xfrm>
              <a:off x="4367971" y="1817068"/>
              <a:ext cx="199235" cy="180697"/>
            </a:xfrm>
            <a:custGeom>
              <a:avLst/>
              <a:gdLst/>
              <a:ahLst/>
              <a:cxnLst/>
              <a:rect l="l" t="t" r="r" b="b"/>
              <a:pathLst>
                <a:path w="3321" h="3012" extrusionOk="0">
                  <a:moveTo>
                    <a:pt x="1" y="0"/>
                  </a:moveTo>
                  <a:lnTo>
                    <a:pt x="1" y="83"/>
                  </a:lnTo>
                  <a:cubicBezTo>
                    <a:pt x="1" y="93"/>
                    <a:pt x="1" y="103"/>
                    <a:pt x="11" y="114"/>
                  </a:cubicBezTo>
                  <a:cubicBezTo>
                    <a:pt x="32" y="433"/>
                    <a:pt x="73" y="753"/>
                    <a:pt x="135" y="1072"/>
                  </a:cubicBezTo>
                  <a:cubicBezTo>
                    <a:pt x="259" y="1732"/>
                    <a:pt x="465" y="2362"/>
                    <a:pt x="754" y="2970"/>
                  </a:cubicBezTo>
                  <a:cubicBezTo>
                    <a:pt x="764" y="3001"/>
                    <a:pt x="784" y="3011"/>
                    <a:pt x="816" y="3011"/>
                  </a:cubicBezTo>
                  <a:lnTo>
                    <a:pt x="3321" y="3011"/>
                  </a:lnTo>
                  <a:cubicBezTo>
                    <a:pt x="3321" y="2990"/>
                    <a:pt x="3311" y="2980"/>
                    <a:pt x="3311" y="2970"/>
                  </a:cubicBezTo>
                  <a:cubicBezTo>
                    <a:pt x="3167" y="2568"/>
                    <a:pt x="3043" y="2156"/>
                    <a:pt x="2950" y="1743"/>
                  </a:cubicBezTo>
                  <a:cubicBezTo>
                    <a:pt x="2878" y="1402"/>
                    <a:pt x="2816" y="1052"/>
                    <a:pt x="2785" y="712"/>
                  </a:cubicBezTo>
                  <a:cubicBezTo>
                    <a:pt x="2764" y="485"/>
                    <a:pt x="2754" y="268"/>
                    <a:pt x="2734" y="52"/>
                  </a:cubicBezTo>
                  <a:cubicBezTo>
                    <a:pt x="2734" y="0"/>
                    <a:pt x="2734" y="0"/>
                    <a:pt x="2682" y="0"/>
                  </a:cubicBez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75;p44">
              <a:extLst>
                <a:ext uri="{FF2B5EF4-FFF2-40B4-BE49-F238E27FC236}">
                  <a16:creationId xmlns:a16="http://schemas.microsoft.com/office/drawing/2014/main" id="{C8F8D9C3-3E68-F3AA-C038-F767AB09550F}"/>
                </a:ext>
              </a:extLst>
            </p:cNvPr>
            <p:cNvSpPr/>
            <p:nvPr/>
          </p:nvSpPr>
          <p:spPr>
            <a:xfrm>
              <a:off x="4583884" y="1818268"/>
              <a:ext cx="207274" cy="179498"/>
            </a:xfrm>
            <a:custGeom>
              <a:avLst/>
              <a:gdLst/>
              <a:ahLst/>
              <a:cxnLst/>
              <a:rect l="l" t="t" r="r" b="b"/>
              <a:pathLst>
                <a:path w="3455" h="2992" extrusionOk="0">
                  <a:moveTo>
                    <a:pt x="11" y="1"/>
                  </a:moveTo>
                  <a:cubicBezTo>
                    <a:pt x="1" y="11"/>
                    <a:pt x="1" y="21"/>
                    <a:pt x="1" y="21"/>
                  </a:cubicBezTo>
                  <a:cubicBezTo>
                    <a:pt x="21" y="207"/>
                    <a:pt x="21" y="383"/>
                    <a:pt x="42" y="568"/>
                  </a:cubicBezTo>
                  <a:cubicBezTo>
                    <a:pt x="83" y="846"/>
                    <a:pt x="114" y="1125"/>
                    <a:pt x="166" y="1393"/>
                  </a:cubicBezTo>
                  <a:cubicBezTo>
                    <a:pt x="269" y="1929"/>
                    <a:pt x="434" y="2445"/>
                    <a:pt x="640" y="2950"/>
                  </a:cubicBezTo>
                  <a:cubicBezTo>
                    <a:pt x="650" y="2981"/>
                    <a:pt x="671" y="2991"/>
                    <a:pt x="702" y="2991"/>
                  </a:cubicBezTo>
                  <a:lnTo>
                    <a:pt x="3445" y="2991"/>
                  </a:lnTo>
                  <a:lnTo>
                    <a:pt x="3445" y="2940"/>
                  </a:lnTo>
                  <a:cubicBezTo>
                    <a:pt x="3445" y="1980"/>
                    <a:pt x="3445" y="1011"/>
                    <a:pt x="3455" y="42"/>
                  </a:cubicBezTo>
                  <a:cubicBezTo>
                    <a:pt x="3455" y="11"/>
                    <a:pt x="3445" y="1"/>
                    <a:pt x="3404" y="1"/>
                  </a:cubicBez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6;p44">
              <a:extLst>
                <a:ext uri="{FF2B5EF4-FFF2-40B4-BE49-F238E27FC236}">
                  <a16:creationId xmlns:a16="http://schemas.microsoft.com/office/drawing/2014/main" id="{002143C7-0087-4D4A-8646-5D7E497F8D02}"/>
                </a:ext>
              </a:extLst>
            </p:cNvPr>
            <p:cNvSpPr/>
            <p:nvPr/>
          </p:nvSpPr>
          <p:spPr>
            <a:xfrm>
              <a:off x="4441642" y="2043480"/>
              <a:ext cx="319820" cy="203555"/>
            </a:xfrm>
            <a:custGeom>
              <a:avLst/>
              <a:gdLst/>
              <a:ahLst/>
              <a:cxnLst/>
              <a:rect l="l" t="t" r="r" b="b"/>
              <a:pathLst>
                <a:path w="5331" h="3393" extrusionOk="0">
                  <a:moveTo>
                    <a:pt x="2392" y="0"/>
                  </a:moveTo>
                  <a:cubicBezTo>
                    <a:pt x="1609" y="11"/>
                    <a:pt x="825" y="11"/>
                    <a:pt x="41" y="11"/>
                  </a:cubicBezTo>
                  <a:lnTo>
                    <a:pt x="0" y="11"/>
                  </a:lnTo>
                  <a:cubicBezTo>
                    <a:pt x="10" y="21"/>
                    <a:pt x="10" y="21"/>
                    <a:pt x="10" y="31"/>
                  </a:cubicBezTo>
                  <a:cubicBezTo>
                    <a:pt x="186" y="299"/>
                    <a:pt x="371" y="557"/>
                    <a:pt x="578" y="804"/>
                  </a:cubicBezTo>
                  <a:cubicBezTo>
                    <a:pt x="846" y="1134"/>
                    <a:pt x="1144" y="1434"/>
                    <a:pt x="1474" y="1702"/>
                  </a:cubicBezTo>
                  <a:cubicBezTo>
                    <a:pt x="1928" y="2094"/>
                    <a:pt x="2434" y="2413"/>
                    <a:pt x="2970" y="2681"/>
                  </a:cubicBezTo>
                  <a:cubicBezTo>
                    <a:pt x="3433" y="2919"/>
                    <a:pt x="3928" y="3093"/>
                    <a:pt x="4434" y="3228"/>
                  </a:cubicBezTo>
                  <a:cubicBezTo>
                    <a:pt x="4702" y="3300"/>
                    <a:pt x="4980" y="3352"/>
                    <a:pt x="5259" y="3393"/>
                  </a:cubicBezTo>
                  <a:cubicBezTo>
                    <a:pt x="5280" y="3393"/>
                    <a:pt x="5300" y="3382"/>
                    <a:pt x="5331" y="3372"/>
                  </a:cubicBezTo>
                  <a:lnTo>
                    <a:pt x="5310" y="3362"/>
                  </a:lnTo>
                  <a:cubicBezTo>
                    <a:pt x="4960" y="3125"/>
                    <a:pt x="4640" y="2857"/>
                    <a:pt x="4331" y="2578"/>
                  </a:cubicBezTo>
                  <a:cubicBezTo>
                    <a:pt x="3960" y="2227"/>
                    <a:pt x="3619" y="1856"/>
                    <a:pt x="3320" y="1454"/>
                  </a:cubicBezTo>
                  <a:cubicBezTo>
                    <a:pt x="2990" y="1011"/>
                    <a:pt x="2702" y="536"/>
                    <a:pt x="2454" y="41"/>
                  </a:cubicBezTo>
                  <a:cubicBezTo>
                    <a:pt x="2444" y="21"/>
                    <a:pt x="2423" y="0"/>
                    <a:pt x="2392" y="0"/>
                  </a:cubicBez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7;p44">
              <a:extLst>
                <a:ext uri="{FF2B5EF4-FFF2-40B4-BE49-F238E27FC236}">
                  <a16:creationId xmlns:a16="http://schemas.microsoft.com/office/drawing/2014/main" id="{403F35C4-9205-E6AB-27AE-67B399382BAF}"/>
                </a:ext>
              </a:extLst>
            </p:cNvPr>
            <p:cNvSpPr/>
            <p:nvPr/>
          </p:nvSpPr>
          <p:spPr>
            <a:xfrm>
              <a:off x="4646996" y="2045340"/>
              <a:ext cx="143562" cy="158980"/>
            </a:xfrm>
            <a:custGeom>
              <a:avLst/>
              <a:gdLst/>
              <a:ahLst/>
              <a:cxnLst/>
              <a:rect l="l" t="t" r="r" b="b"/>
              <a:pathLst>
                <a:path w="2393" h="2650" extrusionOk="0">
                  <a:moveTo>
                    <a:pt x="1" y="0"/>
                  </a:moveTo>
                  <a:cubicBezTo>
                    <a:pt x="588" y="1073"/>
                    <a:pt x="1382" y="1949"/>
                    <a:pt x="2393" y="2650"/>
                  </a:cubicBezTo>
                  <a:lnTo>
                    <a:pt x="2393" y="0"/>
                  </a:ln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8;p44">
              <a:extLst>
                <a:ext uri="{FF2B5EF4-FFF2-40B4-BE49-F238E27FC236}">
                  <a16:creationId xmlns:a16="http://schemas.microsoft.com/office/drawing/2014/main" id="{B73ED0AF-498B-538D-A47B-C50F40AB0D70}"/>
                </a:ext>
              </a:extLst>
            </p:cNvPr>
            <p:cNvSpPr/>
            <p:nvPr/>
          </p:nvSpPr>
          <p:spPr>
            <a:xfrm>
              <a:off x="1182849" y="2486344"/>
              <a:ext cx="131804" cy="131864"/>
            </a:xfrm>
            <a:custGeom>
              <a:avLst/>
              <a:gdLst/>
              <a:ahLst/>
              <a:cxnLst/>
              <a:rect l="l" t="t" r="r" b="b"/>
              <a:pathLst>
                <a:path w="2197" h="2198" extrusionOk="0">
                  <a:moveTo>
                    <a:pt x="1093" y="1"/>
                  </a:moveTo>
                  <a:cubicBezTo>
                    <a:pt x="495" y="1"/>
                    <a:pt x="0" y="496"/>
                    <a:pt x="0" y="1105"/>
                  </a:cubicBezTo>
                  <a:cubicBezTo>
                    <a:pt x="0" y="1703"/>
                    <a:pt x="495" y="2198"/>
                    <a:pt x="1103" y="2198"/>
                  </a:cubicBezTo>
                  <a:cubicBezTo>
                    <a:pt x="1712" y="2198"/>
                    <a:pt x="2196" y="1703"/>
                    <a:pt x="2196" y="1094"/>
                  </a:cubicBezTo>
                  <a:cubicBezTo>
                    <a:pt x="2196" y="486"/>
                    <a:pt x="1701" y="1"/>
                    <a:pt x="1093" y="1"/>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79;p44">
              <a:extLst>
                <a:ext uri="{FF2B5EF4-FFF2-40B4-BE49-F238E27FC236}">
                  <a16:creationId xmlns:a16="http://schemas.microsoft.com/office/drawing/2014/main" id="{1C69399C-07F5-DADA-A04C-C7C7700868C0}"/>
                </a:ext>
              </a:extLst>
            </p:cNvPr>
            <p:cNvSpPr/>
            <p:nvPr/>
          </p:nvSpPr>
          <p:spPr>
            <a:xfrm>
              <a:off x="1263839" y="2486344"/>
              <a:ext cx="131864" cy="131204"/>
            </a:xfrm>
            <a:custGeom>
              <a:avLst/>
              <a:gdLst/>
              <a:ahLst/>
              <a:cxnLst/>
              <a:rect l="l" t="t" r="r" b="b"/>
              <a:pathLst>
                <a:path w="2198" h="2187" extrusionOk="0">
                  <a:moveTo>
                    <a:pt x="1112" y="1"/>
                  </a:moveTo>
                  <a:cubicBezTo>
                    <a:pt x="1106" y="1"/>
                    <a:pt x="1100" y="1"/>
                    <a:pt x="1094" y="1"/>
                  </a:cubicBezTo>
                  <a:cubicBezTo>
                    <a:pt x="496" y="1"/>
                    <a:pt x="1" y="486"/>
                    <a:pt x="1" y="1094"/>
                  </a:cubicBezTo>
                  <a:cubicBezTo>
                    <a:pt x="1" y="1703"/>
                    <a:pt x="496" y="2187"/>
                    <a:pt x="1104" y="2187"/>
                  </a:cubicBezTo>
                  <a:cubicBezTo>
                    <a:pt x="1712" y="2187"/>
                    <a:pt x="2197" y="1692"/>
                    <a:pt x="2197" y="1094"/>
                  </a:cubicBezTo>
                  <a:cubicBezTo>
                    <a:pt x="2197" y="492"/>
                    <a:pt x="1712" y="1"/>
                    <a:pt x="1112" y="1"/>
                  </a:cubicBezTo>
                  <a:close/>
                </a:path>
              </a:pathLst>
            </a:custGeom>
            <a:solidFill>
              <a:srgbClr val="D40102"/>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0;p44">
              <a:extLst>
                <a:ext uri="{FF2B5EF4-FFF2-40B4-BE49-F238E27FC236}">
                  <a16:creationId xmlns:a16="http://schemas.microsoft.com/office/drawing/2014/main" id="{32F2C36B-E6D4-F8C6-C825-11815730B02B}"/>
                </a:ext>
              </a:extLst>
            </p:cNvPr>
            <p:cNvSpPr/>
            <p:nvPr/>
          </p:nvSpPr>
          <p:spPr>
            <a:xfrm>
              <a:off x="1197067" y="1999565"/>
              <a:ext cx="197375" cy="90349"/>
            </a:xfrm>
            <a:custGeom>
              <a:avLst/>
              <a:gdLst/>
              <a:ahLst/>
              <a:cxnLst/>
              <a:rect l="l" t="t" r="r" b="b"/>
              <a:pathLst>
                <a:path w="3290" h="1506" extrusionOk="0">
                  <a:moveTo>
                    <a:pt x="742" y="0"/>
                  </a:moveTo>
                  <a:cubicBezTo>
                    <a:pt x="330" y="0"/>
                    <a:pt x="0" y="340"/>
                    <a:pt x="0" y="753"/>
                  </a:cubicBezTo>
                  <a:cubicBezTo>
                    <a:pt x="0" y="1165"/>
                    <a:pt x="341" y="1506"/>
                    <a:pt x="753" y="1506"/>
                  </a:cubicBezTo>
                  <a:lnTo>
                    <a:pt x="2537" y="1495"/>
                  </a:lnTo>
                  <a:cubicBezTo>
                    <a:pt x="2949" y="1495"/>
                    <a:pt x="3290" y="1155"/>
                    <a:pt x="3290" y="743"/>
                  </a:cubicBezTo>
                  <a:cubicBezTo>
                    <a:pt x="3290" y="330"/>
                    <a:pt x="2949" y="0"/>
                    <a:pt x="2537" y="0"/>
                  </a:cubicBezTo>
                  <a:close/>
                </a:path>
              </a:pathLst>
            </a:custGeom>
            <a:solidFill>
              <a:srgbClr val="FFFFFF"/>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1;p44">
              <a:extLst>
                <a:ext uri="{FF2B5EF4-FFF2-40B4-BE49-F238E27FC236}">
                  <a16:creationId xmlns:a16="http://schemas.microsoft.com/office/drawing/2014/main" id="{D3562BC2-BC26-1711-F2A9-D5F08073AC86}"/>
                </a:ext>
              </a:extLst>
            </p:cNvPr>
            <p:cNvSpPr/>
            <p:nvPr/>
          </p:nvSpPr>
          <p:spPr>
            <a:xfrm>
              <a:off x="1174750" y="2306367"/>
              <a:ext cx="40915" cy="68691"/>
            </a:xfrm>
            <a:custGeom>
              <a:avLst/>
              <a:gdLst/>
              <a:ahLst/>
              <a:cxnLst/>
              <a:rect l="l" t="t" r="r" b="b"/>
              <a:pathLst>
                <a:path w="682" h="1145" extrusionOk="0">
                  <a:moveTo>
                    <a:pt x="104" y="1"/>
                  </a:moveTo>
                  <a:cubicBezTo>
                    <a:pt x="83" y="1"/>
                    <a:pt x="63" y="21"/>
                    <a:pt x="63" y="42"/>
                  </a:cubicBezTo>
                  <a:cubicBezTo>
                    <a:pt x="63" y="63"/>
                    <a:pt x="83" y="83"/>
                    <a:pt x="104" y="83"/>
                  </a:cubicBezTo>
                  <a:lnTo>
                    <a:pt x="548" y="83"/>
                  </a:lnTo>
                  <a:lnTo>
                    <a:pt x="259" y="372"/>
                  </a:lnTo>
                  <a:cubicBezTo>
                    <a:pt x="248" y="393"/>
                    <a:pt x="248" y="413"/>
                    <a:pt x="259" y="434"/>
                  </a:cubicBezTo>
                  <a:cubicBezTo>
                    <a:pt x="269" y="444"/>
                    <a:pt x="280" y="454"/>
                    <a:pt x="300" y="454"/>
                  </a:cubicBezTo>
                  <a:cubicBezTo>
                    <a:pt x="372" y="454"/>
                    <a:pt x="455" y="475"/>
                    <a:pt x="516" y="537"/>
                  </a:cubicBezTo>
                  <a:cubicBezTo>
                    <a:pt x="568" y="599"/>
                    <a:pt x="599" y="681"/>
                    <a:pt x="599" y="753"/>
                  </a:cubicBezTo>
                  <a:cubicBezTo>
                    <a:pt x="599" y="836"/>
                    <a:pt x="578" y="918"/>
                    <a:pt x="516" y="970"/>
                  </a:cubicBezTo>
                  <a:cubicBezTo>
                    <a:pt x="455" y="1032"/>
                    <a:pt x="372" y="1062"/>
                    <a:pt x="300" y="1062"/>
                  </a:cubicBezTo>
                  <a:cubicBezTo>
                    <a:pt x="218" y="1062"/>
                    <a:pt x="135" y="1032"/>
                    <a:pt x="83" y="980"/>
                  </a:cubicBezTo>
                  <a:cubicBezTo>
                    <a:pt x="73" y="970"/>
                    <a:pt x="60" y="964"/>
                    <a:pt x="49" y="964"/>
                  </a:cubicBezTo>
                  <a:cubicBezTo>
                    <a:pt x="37" y="964"/>
                    <a:pt x="27" y="970"/>
                    <a:pt x="21" y="980"/>
                  </a:cubicBezTo>
                  <a:cubicBezTo>
                    <a:pt x="1" y="991"/>
                    <a:pt x="1" y="1021"/>
                    <a:pt x="21" y="1032"/>
                  </a:cubicBezTo>
                  <a:cubicBezTo>
                    <a:pt x="94" y="1114"/>
                    <a:pt x="197" y="1145"/>
                    <a:pt x="300" y="1145"/>
                  </a:cubicBezTo>
                  <a:cubicBezTo>
                    <a:pt x="393" y="1145"/>
                    <a:pt x="496" y="1104"/>
                    <a:pt x="568" y="1032"/>
                  </a:cubicBezTo>
                  <a:cubicBezTo>
                    <a:pt x="651" y="959"/>
                    <a:pt x="681" y="856"/>
                    <a:pt x="681" y="753"/>
                  </a:cubicBezTo>
                  <a:cubicBezTo>
                    <a:pt x="681" y="661"/>
                    <a:pt x="651" y="558"/>
                    <a:pt x="568" y="485"/>
                  </a:cubicBezTo>
                  <a:cubicBezTo>
                    <a:pt x="516" y="423"/>
                    <a:pt x="445" y="393"/>
                    <a:pt x="372" y="372"/>
                  </a:cubicBezTo>
                  <a:lnTo>
                    <a:pt x="671" y="73"/>
                  </a:lnTo>
                  <a:cubicBezTo>
                    <a:pt x="671" y="73"/>
                    <a:pt x="671" y="63"/>
                    <a:pt x="681" y="63"/>
                  </a:cubicBezTo>
                  <a:lnTo>
                    <a:pt x="681" y="42"/>
                  </a:lnTo>
                  <a:cubicBezTo>
                    <a:pt x="681" y="21"/>
                    <a:pt x="661" y="1"/>
                    <a:pt x="640" y="1"/>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2;p44">
              <a:extLst>
                <a:ext uri="{FF2B5EF4-FFF2-40B4-BE49-F238E27FC236}">
                  <a16:creationId xmlns:a16="http://schemas.microsoft.com/office/drawing/2014/main" id="{559E32C3-FBCB-EA5A-1A34-FA0F8A2CA61A}"/>
                </a:ext>
              </a:extLst>
            </p:cNvPr>
            <p:cNvSpPr/>
            <p:nvPr/>
          </p:nvSpPr>
          <p:spPr>
            <a:xfrm>
              <a:off x="1232343" y="2306607"/>
              <a:ext cx="52613" cy="68451"/>
            </a:xfrm>
            <a:custGeom>
              <a:avLst/>
              <a:gdLst/>
              <a:ahLst/>
              <a:cxnLst/>
              <a:rect l="l" t="t" r="r" b="b"/>
              <a:pathLst>
                <a:path w="877" h="1141" extrusionOk="0">
                  <a:moveTo>
                    <a:pt x="670" y="151"/>
                  </a:moveTo>
                  <a:lnTo>
                    <a:pt x="670" y="822"/>
                  </a:lnTo>
                  <a:lnTo>
                    <a:pt x="134" y="822"/>
                  </a:lnTo>
                  <a:lnTo>
                    <a:pt x="670" y="151"/>
                  </a:lnTo>
                  <a:close/>
                  <a:moveTo>
                    <a:pt x="717" y="0"/>
                  </a:moveTo>
                  <a:cubicBezTo>
                    <a:pt x="705" y="0"/>
                    <a:pt x="693" y="5"/>
                    <a:pt x="681" y="17"/>
                  </a:cubicBezTo>
                  <a:lnTo>
                    <a:pt x="21" y="842"/>
                  </a:lnTo>
                  <a:cubicBezTo>
                    <a:pt x="0" y="863"/>
                    <a:pt x="10" y="884"/>
                    <a:pt x="21" y="893"/>
                  </a:cubicBezTo>
                  <a:cubicBezTo>
                    <a:pt x="31" y="904"/>
                    <a:pt x="41" y="904"/>
                    <a:pt x="51" y="904"/>
                  </a:cubicBezTo>
                  <a:lnTo>
                    <a:pt x="670" y="904"/>
                  </a:lnTo>
                  <a:lnTo>
                    <a:pt x="681" y="1100"/>
                  </a:lnTo>
                  <a:cubicBezTo>
                    <a:pt x="681" y="1120"/>
                    <a:pt x="691" y="1141"/>
                    <a:pt x="711" y="1141"/>
                  </a:cubicBezTo>
                  <a:cubicBezTo>
                    <a:pt x="743" y="1141"/>
                    <a:pt x="753" y="1120"/>
                    <a:pt x="753" y="1100"/>
                  </a:cubicBezTo>
                  <a:lnTo>
                    <a:pt x="753" y="904"/>
                  </a:lnTo>
                  <a:lnTo>
                    <a:pt x="835" y="904"/>
                  </a:lnTo>
                  <a:cubicBezTo>
                    <a:pt x="856" y="904"/>
                    <a:pt x="876" y="884"/>
                    <a:pt x="876" y="863"/>
                  </a:cubicBezTo>
                  <a:cubicBezTo>
                    <a:pt x="876" y="842"/>
                    <a:pt x="856" y="822"/>
                    <a:pt x="835" y="822"/>
                  </a:cubicBezTo>
                  <a:lnTo>
                    <a:pt x="753" y="822"/>
                  </a:lnTo>
                  <a:lnTo>
                    <a:pt x="753" y="38"/>
                  </a:lnTo>
                  <a:lnTo>
                    <a:pt x="753" y="27"/>
                  </a:lnTo>
                  <a:cubicBezTo>
                    <a:pt x="753" y="17"/>
                    <a:pt x="743" y="7"/>
                    <a:pt x="743" y="7"/>
                  </a:cubicBezTo>
                  <a:cubicBezTo>
                    <a:pt x="734" y="3"/>
                    <a:pt x="726" y="0"/>
                    <a:pt x="717"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3;p44">
              <a:extLst>
                <a:ext uri="{FF2B5EF4-FFF2-40B4-BE49-F238E27FC236}">
                  <a16:creationId xmlns:a16="http://schemas.microsoft.com/office/drawing/2014/main" id="{27FD43F0-3923-9BC5-9FC2-BA30E0D3BD3A}"/>
                </a:ext>
              </a:extLst>
            </p:cNvPr>
            <p:cNvSpPr/>
            <p:nvPr/>
          </p:nvSpPr>
          <p:spPr>
            <a:xfrm>
              <a:off x="1299114" y="2305767"/>
              <a:ext cx="40915" cy="69291"/>
            </a:xfrm>
            <a:custGeom>
              <a:avLst/>
              <a:gdLst/>
              <a:ahLst/>
              <a:cxnLst/>
              <a:rect l="l" t="t" r="r" b="b"/>
              <a:pathLst>
                <a:path w="682" h="1155" extrusionOk="0">
                  <a:moveTo>
                    <a:pt x="104" y="0"/>
                  </a:moveTo>
                  <a:cubicBezTo>
                    <a:pt x="93" y="0"/>
                    <a:pt x="83" y="11"/>
                    <a:pt x="73" y="11"/>
                  </a:cubicBezTo>
                  <a:cubicBezTo>
                    <a:pt x="63" y="21"/>
                    <a:pt x="63" y="31"/>
                    <a:pt x="63" y="41"/>
                  </a:cubicBezTo>
                  <a:lnTo>
                    <a:pt x="11" y="506"/>
                  </a:lnTo>
                  <a:lnTo>
                    <a:pt x="1" y="516"/>
                  </a:lnTo>
                  <a:cubicBezTo>
                    <a:pt x="1" y="516"/>
                    <a:pt x="1" y="526"/>
                    <a:pt x="11" y="526"/>
                  </a:cubicBezTo>
                  <a:lnTo>
                    <a:pt x="11" y="536"/>
                  </a:lnTo>
                  <a:cubicBezTo>
                    <a:pt x="11" y="536"/>
                    <a:pt x="11" y="547"/>
                    <a:pt x="21" y="547"/>
                  </a:cubicBezTo>
                  <a:cubicBezTo>
                    <a:pt x="26" y="557"/>
                    <a:pt x="37" y="562"/>
                    <a:pt x="47" y="562"/>
                  </a:cubicBezTo>
                  <a:cubicBezTo>
                    <a:pt x="57" y="562"/>
                    <a:pt x="68" y="557"/>
                    <a:pt x="73" y="547"/>
                  </a:cubicBezTo>
                  <a:cubicBezTo>
                    <a:pt x="134" y="485"/>
                    <a:pt x="217" y="454"/>
                    <a:pt x="290" y="454"/>
                  </a:cubicBezTo>
                  <a:cubicBezTo>
                    <a:pt x="372" y="454"/>
                    <a:pt x="455" y="485"/>
                    <a:pt x="506" y="547"/>
                  </a:cubicBezTo>
                  <a:cubicBezTo>
                    <a:pt x="568" y="609"/>
                    <a:pt x="599" y="681"/>
                    <a:pt x="599" y="763"/>
                  </a:cubicBezTo>
                  <a:cubicBezTo>
                    <a:pt x="599" y="846"/>
                    <a:pt x="568" y="918"/>
                    <a:pt x="506" y="980"/>
                  </a:cubicBezTo>
                  <a:cubicBezTo>
                    <a:pt x="444" y="1042"/>
                    <a:pt x="372" y="1072"/>
                    <a:pt x="290" y="1072"/>
                  </a:cubicBezTo>
                  <a:cubicBezTo>
                    <a:pt x="217" y="1072"/>
                    <a:pt x="134" y="1042"/>
                    <a:pt x="73" y="980"/>
                  </a:cubicBezTo>
                  <a:cubicBezTo>
                    <a:pt x="68" y="975"/>
                    <a:pt x="57" y="972"/>
                    <a:pt x="47" y="972"/>
                  </a:cubicBezTo>
                  <a:cubicBezTo>
                    <a:pt x="37" y="972"/>
                    <a:pt x="26" y="975"/>
                    <a:pt x="21" y="980"/>
                  </a:cubicBezTo>
                  <a:cubicBezTo>
                    <a:pt x="1" y="1001"/>
                    <a:pt x="1" y="1021"/>
                    <a:pt x="21" y="1042"/>
                  </a:cubicBezTo>
                  <a:cubicBezTo>
                    <a:pt x="93" y="1114"/>
                    <a:pt x="196" y="1155"/>
                    <a:pt x="290" y="1155"/>
                  </a:cubicBezTo>
                  <a:cubicBezTo>
                    <a:pt x="393" y="1155"/>
                    <a:pt x="496" y="1114"/>
                    <a:pt x="568" y="1042"/>
                  </a:cubicBezTo>
                  <a:cubicBezTo>
                    <a:pt x="640" y="959"/>
                    <a:pt x="681" y="856"/>
                    <a:pt x="681" y="763"/>
                  </a:cubicBezTo>
                  <a:cubicBezTo>
                    <a:pt x="681" y="660"/>
                    <a:pt x="640" y="568"/>
                    <a:pt x="568" y="485"/>
                  </a:cubicBezTo>
                  <a:cubicBezTo>
                    <a:pt x="496" y="412"/>
                    <a:pt x="393" y="371"/>
                    <a:pt x="290" y="371"/>
                  </a:cubicBezTo>
                  <a:cubicBezTo>
                    <a:pt x="228" y="371"/>
                    <a:pt x="155" y="392"/>
                    <a:pt x="93" y="423"/>
                  </a:cubicBezTo>
                  <a:lnTo>
                    <a:pt x="134" y="83"/>
                  </a:lnTo>
                  <a:lnTo>
                    <a:pt x="640" y="83"/>
                  </a:lnTo>
                  <a:cubicBezTo>
                    <a:pt x="661" y="83"/>
                    <a:pt x="681" y="73"/>
                    <a:pt x="681" y="41"/>
                  </a:cubicBezTo>
                  <a:cubicBezTo>
                    <a:pt x="681" y="21"/>
                    <a:pt x="661" y="0"/>
                    <a:pt x="640"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4;p44">
              <a:extLst>
                <a:ext uri="{FF2B5EF4-FFF2-40B4-BE49-F238E27FC236}">
                  <a16:creationId xmlns:a16="http://schemas.microsoft.com/office/drawing/2014/main" id="{91EA0DA3-31B5-31D1-D2DF-0963B9528D94}"/>
                </a:ext>
              </a:extLst>
            </p:cNvPr>
            <p:cNvSpPr/>
            <p:nvPr/>
          </p:nvSpPr>
          <p:spPr>
            <a:xfrm>
              <a:off x="1359107" y="2305767"/>
              <a:ext cx="45834" cy="68751"/>
            </a:xfrm>
            <a:custGeom>
              <a:avLst/>
              <a:gdLst/>
              <a:ahLst/>
              <a:cxnLst/>
              <a:rect l="l" t="t" r="r" b="b"/>
              <a:pathLst>
                <a:path w="764" h="1146" extrusionOk="0">
                  <a:moveTo>
                    <a:pt x="383" y="474"/>
                  </a:moveTo>
                  <a:cubicBezTo>
                    <a:pt x="548" y="474"/>
                    <a:pt x="681" y="609"/>
                    <a:pt x="681" y="774"/>
                  </a:cubicBezTo>
                  <a:cubicBezTo>
                    <a:pt x="681" y="939"/>
                    <a:pt x="548" y="1072"/>
                    <a:pt x="383" y="1072"/>
                  </a:cubicBezTo>
                  <a:cubicBezTo>
                    <a:pt x="227" y="1072"/>
                    <a:pt x="104" y="959"/>
                    <a:pt x="83" y="815"/>
                  </a:cubicBezTo>
                  <a:lnTo>
                    <a:pt x="83" y="794"/>
                  </a:lnTo>
                  <a:lnTo>
                    <a:pt x="83" y="774"/>
                  </a:lnTo>
                  <a:cubicBezTo>
                    <a:pt x="83" y="609"/>
                    <a:pt x="218" y="474"/>
                    <a:pt x="383" y="474"/>
                  </a:cubicBezTo>
                  <a:close/>
                  <a:moveTo>
                    <a:pt x="506" y="0"/>
                  </a:moveTo>
                  <a:cubicBezTo>
                    <a:pt x="321" y="11"/>
                    <a:pt x="186" y="114"/>
                    <a:pt x="104" y="258"/>
                  </a:cubicBezTo>
                  <a:cubicBezTo>
                    <a:pt x="32" y="392"/>
                    <a:pt x="1" y="557"/>
                    <a:pt x="1" y="712"/>
                  </a:cubicBezTo>
                  <a:lnTo>
                    <a:pt x="1" y="784"/>
                  </a:lnTo>
                  <a:cubicBezTo>
                    <a:pt x="11" y="990"/>
                    <a:pt x="176" y="1145"/>
                    <a:pt x="383" y="1145"/>
                  </a:cubicBezTo>
                  <a:cubicBezTo>
                    <a:pt x="589" y="1145"/>
                    <a:pt x="764" y="980"/>
                    <a:pt x="764" y="774"/>
                  </a:cubicBezTo>
                  <a:cubicBezTo>
                    <a:pt x="764" y="557"/>
                    <a:pt x="589" y="392"/>
                    <a:pt x="383" y="392"/>
                  </a:cubicBezTo>
                  <a:cubicBezTo>
                    <a:pt x="269" y="392"/>
                    <a:pt x="166" y="444"/>
                    <a:pt x="94" y="526"/>
                  </a:cubicBezTo>
                  <a:cubicBezTo>
                    <a:pt x="114" y="444"/>
                    <a:pt x="135" y="361"/>
                    <a:pt x="176" y="289"/>
                  </a:cubicBezTo>
                  <a:cubicBezTo>
                    <a:pt x="248" y="176"/>
                    <a:pt x="351" y="93"/>
                    <a:pt x="506" y="83"/>
                  </a:cubicBezTo>
                  <a:cubicBezTo>
                    <a:pt x="537" y="83"/>
                    <a:pt x="548" y="62"/>
                    <a:pt x="548" y="41"/>
                  </a:cubicBezTo>
                  <a:cubicBezTo>
                    <a:pt x="548" y="21"/>
                    <a:pt x="527" y="0"/>
                    <a:pt x="506"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5;p44">
              <a:extLst>
                <a:ext uri="{FF2B5EF4-FFF2-40B4-BE49-F238E27FC236}">
                  <a16:creationId xmlns:a16="http://schemas.microsoft.com/office/drawing/2014/main" id="{716D46DE-E454-8BEE-FB18-FDD554450E9A}"/>
                </a:ext>
              </a:extLst>
            </p:cNvPr>
            <p:cNvSpPr/>
            <p:nvPr/>
          </p:nvSpPr>
          <p:spPr>
            <a:xfrm>
              <a:off x="1143254" y="1710641"/>
              <a:ext cx="3746292" cy="2506067"/>
            </a:xfrm>
            <a:custGeom>
              <a:avLst/>
              <a:gdLst/>
              <a:ahLst/>
              <a:cxnLst/>
              <a:rect l="l" t="t" r="r" b="b"/>
              <a:pathLst>
                <a:path w="62446" h="41773" extrusionOk="0">
                  <a:moveTo>
                    <a:pt x="0" y="1"/>
                  </a:moveTo>
                  <a:lnTo>
                    <a:pt x="0" y="41772"/>
                  </a:lnTo>
                  <a:lnTo>
                    <a:pt x="62446" y="41772"/>
                  </a:lnTo>
                  <a:lnTo>
                    <a:pt x="62446" y="1"/>
                  </a:lnTo>
                  <a:close/>
                </a:path>
              </a:pathLst>
            </a:custGeom>
            <a:solidFill>
              <a:srgbClr val="8E8BD8"/>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6;p44">
              <a:extLst>
                <a:ext uri="{FF2B5EF4-FFF2-40B4-BE49-F238E27FC236}">
                  <a16:creationId xmlns:a16="http://schemas.microsoft.com/office/drawing/2014/main" id="{A485D29C-FB75-15A1-B195-55611C85EC0C}"/>
                </a:ext>
              </a:extLst>
            </p:cNvPr>
            <p:cNvSpPr/>
            <p:nvPr/>
          </p:nvSpPr>
          <p:spPr>
            <a:xfrm>
              <a:off x="1170491" y="1741598"/>
              <a:ext cx="3691818" cy="2444154"/>
            </a:xfrm>
            <a:custGeom>
              <a:avLst/>
              <a:gdLst/>
              <a:ahLst/>
              <a:cxnLst/>
              <a:rect l="l" t="t" r="r" b="b"/>
              <a:pathLst>
                <a:path w="61538" h="40741" extrusionOk="0">
                  <a:moveTo>
                    <a:pt x="0" y="0"/>
                  </a:moveTo>
                  <a:lnTo>
                    <a:pt x="0" y="40741"/>
                  </a:lnTo>
                  <a:lnTo>
                    <a:pt x="61538" y="40741"/>
                  </a:lnTo>
                  <a:lnTo>
                    <a:pt x="61538" y="0"/>
                  </a:lnTo>
                  <a:close/>
                </a:path>
              </a:pathLst>
            </a:custGeom>
            <a:solidFill>
              <a:srgbClr val="5B57DE"/>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7;p44">
              <a:extLst>
                <a:ext uri="{FF2B5EF4-FFF2-40B4-BE49-F238E27FC236}">
                  <a16:creationId xmlns:a16="http://schemas.microsoft.com/office/drawing/2014/main" id="{7C8E1208-F183-3E4E-ACCF-4E6C34FE7DD1}"/>
                </a:ext>
              </a:extLst>
            </p:cNvPr>
            <p:cNvSpPr/>
            <p:nvPr/>
          </p:nvSpPr>
          <p:spPr>
            <a:xfrm>
              <a:off x="655815" y="4404665"/>
              <a:ext cx="4721170" cy="172058"/>
            </a:xfrm>
            <a:custGeom>
              <a:avLst/>
              <a:gdLst/>
              <a:ahLst/>
              <a:cxnLst/>
              <a:rect l="l" t="t" r="r" b="b"/>
              <a:pathLst>
                <a:path w="78696" h="2868" extrusionOk="0">
                  <a:moveTo>
                    <a:pt x="0" y="1"/>
                  </a:moveTo>
                  <a:lnTo>
                    <a:pt x="0" y="2867"/>
                  </a:lnTo>
                  <a:lnTo>
                    <a:pt x="78696" y="2867"/>
                  </a:lnTo>
                  <a:lnTo>
                    <a:pt x="78696" y="1"/>
                  </a:lnTo>
                  <a:close/>
                </a:path>
              </a:pathLst>
            </a:custGeom>
            <a:solidFill>
              <a:srgbClr val="775EF5"/>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88;p44">
              <a:extLst>
                <a:ext uri="{FF2B5EF4-FFF2-40B4-BE49-F238E27FC236}">
                  <a16:creationId xmlns:a16="http://schemas.microsoft.com/office/drawing/2014/main" id="{070E32EA-3096-EF57-C8BC-B9BDDDE9151F}"/>
                </a:ext>
              </a:extLst>
            </p:cNvPr>
            <p:cNvSpPr/>
            <p:nvPr/>
          </p:nvSpPr>
          <p:spPr>
            <a:xfrm>
              <a:off x="655815" y="4216648"/>
              <a:ext cx="4721170" cy="188076"/>
            </a:xfrm>
            <a:custGeom>
              <a:avLst/>
              <a:gdLst/>
              <a:ahLst/>
              <a:cxnLst/>
              <a:rect l="l" t="t" r="r" b="b"/>
              <a:pathLst>
                <a:path w="78696" h="3135" extrusionOk="0">
                  <a:moveTo>
                    <a:pt x="8125" y="0"/>
                  </a:moveTo>
                  <a:lnTo>
                    <a:pt x="0" y="3135"/>
                  </a:lnTo>
                  <a:lnTo>
                    <a:pt x="78696" y="3135"/>
                  </a:lnTo>
                  <a:lnTo>
                    <a:pt x="70571" y="0"/>
                  </a:lnTo>
                  <a:close/>
                </a:path>
              </a:pathLst>
            </a:custGeom>
            <a:solidFill>
              <a:srgbClr val="8E8BD8"/>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9;p44">
              <a:extLst>
                <a:ext uri="{FF2B5EF4-FFF2-40B4-BE49-F238E27FC236}">
                  <a16:creationId xmlns:a16="http://schemas.microsoft.com/office/drawing/2014/main" id="{D88659AA-A450-6AA5-03FA-DA3DDA9F955C}"/>
                </a:ext>
              </a:extLst>
            </p:cNvPr>
            <p:cNvSpPr/>
            <p:nvPr/>
          </p:nvSpPr>
          <p:spPr>
            <a:xfrm>
              <a:off x="1187168" y="4216648"/>
              <a:ext cx="3658463" cy="121305"/>
            </a:xfrm>
            <a:custGeom>
              <a:avLst/>
              <a:gdLst/>
              <a:ahLst/>
              <a:cxnLst/>
              <a:rect l="l" t="t" r="r" b="b"/>
              <a:pathLst>
                <a:path w="60982" h="2022" extrusionOk="0">
                  <a:moveTo>
                    <a:pt x="5249" y="0"/>
                  </a:moveTo>
                  <a:lnTo>
                    <a:pt x="0" y="2021"/>
                  </a:lnTo>
                  <a:lnTo>
                    <a:pt x="60981" y="2021"/>
                  </a:lnTo>
                  <a:lnTo>
                    <a:pt x="55733" y="0"/>
                  </a:lnTo>
                  <a:close/>
                </a:path>
              </a:pathLst>
            </a:custGeom>
            <a:solidFill>
              <a:srgbClr val="5B57DE"/>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0;p44">
              <a:extLst>
                <a:ext uri="{FF2B5EF4-FFF2-40B4-BE49-F238E27FC236}">
                  <a16:creationId xmlns:a16="http://schemas.microsoft.com/office/drawing/2014/main" id="{5DE63697-E2DE-DC37-99C8-04E7D1B44E8A}"/>
                </a:ext>
              </a:extLst>
            </p:cNvPr>
            <p:cNvSpPr/>
            <p:nvPr/>
          </p:nvSpPr>
          <p:spPr>
            <a:xfrm>
              <a:off x="1376445" y="1927154"/>
              <a:ext cx="3276790" cy="2073041"/>
            </a:xfrm>
            <a:custGeom>
              <a:avLst/>
              <a:gdLst/>
              <a:ahLst/>
              <a:cxnLst/>
              <a:rect l="l" t="t" r="r" b="b"/>
              <a:pathLst>
                <a:path w="54620" h="34555" extrusionOk="0">
                  <a:moveTo>
                    <a:pt x="0" y="1"/>
                  </a:moveTo>
                  <a:lnTo>
                    <a:pt x="0" y="34554"/>
                  </a:lnTo>
                  <a:lnTo>
                    <a:pt x="54620" y="34554"/>
                  </a:lnTo>
                  <a:lnTo>
                    <a:pt x="54620" y="1"/>
                  </a:lnTo>
                  <a:close/>
                </a:path>
              </a:pathLst>
            </a:custGeom>
            <a:solidFill>
              <a:srgbClr val="FFFFFF"/>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1;p44">
              <a:extLst>
                <a:ext uri="{FF2B5EF4-FFF2-40B4-BE49-F238E27FC236}">
                  <a16:creationId xmlns:a16="http://schemas.microsoft.com/office/drawing/2014/main" id="{8A99703F-CA9F-AFAA-A7E0-441495A719F3}"/>
                </a:ext>
              </a:extLst>
            </p:cNvPr>
            <p:cNvSpPr/>
            <p:nvPr/>
          </p:nvSpPr>
          <p:spPr>
            <a:xfrm>
              <a:off x="1376445" y="1927154"/>
              <a:ext cx="3276790" cy="79910"/>
            </a:xfrm>
            <a:custGeom>
              <a:avLst/>
              <a:gdLst/>
              <a:ahLst/>
              <a:cxnLst/>
              <a:rect l="l" t="t" r="r" b="b"/>
              <a:pathLst>
                <a:path w="54620" h="1332" extrusionOk="0">
                  <a:moveTo>
                    <a:pt x="0" y="1"/>
                  </a:moveTo>
                  <a:lnTo>
                    <a:pt x="0" y="1331"/>
                  </a:lnTo>
                  <a:lnTo>
                    <a:pt x="54620" y="1331"/>
                  </a:lnTo>
                  <a:lnTo>
                    <a:pt x="54620" y="1"/>
                  </a:lnTo>
                  <a:close/>
                </a:path>
              </a:pathLst>
            </a:custGeom>
            <a:solidFill>
              <a:srgbClr val="455A64"/>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2;p44">
              <a:extLst>
                <a:ext uri="{FF2B5EF4-FFF2-40B4-BE49-F238E27FC236}">
                  <a16:creationId xmlns:a16="http://schemas.microsoft.com/office/drawing/2014/main" id="{F216B381-D47D-D723-0EFA-5151520B784B}"/>
                </a:ext>
              </a:extLst>
            </p:cNvPr>
            <p:cNvSpPr/>
            <p:nvPr/>
          </p:nvSpPr>
          <p:spPr>
            <a:xfrm>
              <a:off x="1400562" y="1946952"/>
              <a:ext cx="39055" cy="39655"/>
            </a:xfrm>
            <a:custGeom>
              <a:avLst/>
              <a:gdLst/>
              <a:ahLst/>
              <a:cxnLst/>
              <a:rect l="l" t="t" r="r" b="b"/>
              <a:pathLst>
                <a:path w="651" h="661" extrusionOk="0">
                  <a:moveTo>
                    <a:pt x="320" y="0"/>
                  </a:moveTo>
                  <a:cubicBezTo>
                    <a:pt x="145" y="0"/>
                    <a:pt x="1" y="156"/>
                    <a:pt x="1" y="330"/>
                  </a:cubicBezTo>
                  <a:cubicBezTo>
                    <a:pt x="1" y="516"/>
                    <a:pt x="145" y="660"/>
                    <a:pt x="320" y="660"/>
                  </a:cubicBezTo>
                  <a:cubicBezTo>
                    <a:pt x="506" y="660"/>
                    <a:pt x="650" y="516"/>
                    <a:pt x="650" y="330"/>
                  </a:cubicBezTo>
                  <a:cubicBezTo>
                    <a:pt x="650" y="156"/>
                    <a:pt x="506" y="0"/>
                    <a:pt x="320" y="0"/>
                  </a:cubicBezTo>
                  <a:close/>
                </a:path>
              </a:pathLst>
            </a:custGeom>
            <a:solidFill>
              <a:srgbClr val="C7C7C7"/>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3;p44">
              <a:extLst>
                <a:ext uri="{FF2B5EF4-FFF2-40B4-BE49-F238E27FC236}">
                  <a16:creationId xmlns:a16="http://schemas.microsoft.com/office/drawing/2014/main" id="{5DA4E59B-6CE3-3D51-5086-227C76D88CB5}"/>
                </a:ext>
              </a:extLst>
            </p:cNvPr>
            <p:cNvSpPr/>
            <p:nvPr/>
          </p:nvSpPr>
          <p:spPr>
            <a:xfrm>
              <a:off x="1481012" y="1946952"/>
              <a:ext cx="39655" cy="39655"/>
            </a:xfrm>
            <a:custGeom>
              <a:avLst/>
              <a:gdLst/>
              <a:ahLst/>
              <a:cxnLst/>
              <a:rect l="l" t="t" r="r" b="b"/>
              <a:pathLst>
                <a:path w="661" h="661" extrusionOk="0">
                  <a:moveTo>
                    <a:pt x="330" y="0"/>
                  </a:moveTo>
                  <a:cubicBezTo>
                    <a:pt x="145" y="0"/>
                    <a:pt x="0" y="156"/>
                    <a:pt x="0" y="330"/>
                  </a:cubicBezTo>
                  <a:cubicBezTo>
                    <a:pt x="0" y="516"/>
                    <a:pt x="145" y="660"/>
                    <a:pt x="330" y="660"/>
                  </a:cubicBezTo>
                  <a:cubicBezTo>
                    <a:pt x="516" y="660"/>
                    <a:pt x="660" y="516"/>
                    <a:pt x="660" y="330"/>
                  </a:cubicBezTo>
                  <a:cubicBezTo>
                    <a:pt x="660" y="156"/>
                    <a:pt x="516" y="0"/>
                    <a:pt x="330" y="0"/>
                  </a:cubicBezTo>
                  <a:close/>
                </a:path>
              </a:pathLst>
            </a:custGeom>
            <a:solidFill>
              <a:srgbClr val="FFFFFF"/>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4;p44">
              <a:extLst>
                <a:ext uri="{FF2B5EF4-FFF2-40B4-BE49-F238E27FC236}">
                  <a16:creationId xmlns:a16="http://schemas.microsoft.com/office/drawing/2014/main" id="{E62B66A6-EB06-CCB9-E7B6-2D372E14747C}"/>
                </a:ext>
              </a:extLst>
            </p:cNvPr>
            <p:cNvSpPr/>
            <p:nvPr/>
          </p:nvSpPr>
          <p:spPr>
            <a:xfrm>
              <a:off x="1562002" y="1946952"/>
              <a:ext cx="39655" cy="39655"/>
            </a:xfrm>
            <a:custGeom>
              <a:avLst/>
              <a:gdLst/>
              <a:ahLst/>
              <a:cxnLst/>
              <a:rect l="l" t="t" r="r" b="b"/>
              <a:pathLst>
                <a:path w="661" h="661" extrusionOk="0">
                  <a:moveTo>
                    <a:pt x="331" y="0"/>
                  </a:moveTo>
                  <a:cubicBezTo>
                    <a:pt x="145" y="0"/>
                    <a:pt x="1" y="156"/>
                    <a:pt x="1" y="330"/>
                  </a:cubicBezTo>
                  <a:cubicBezTo>
                    <a:pt x="1" y="516"/>
                    <a:pt x="145" y="660"/>
                    <a:pt x="331" y="660"/>
                  </a:cubicBezTo>
                  <a:cubicBezTo>
                    <a:pt x="506" y="660"/>
                    <a:pt x="661" y="516"/>
                    <a:pt x="661" y="330"/>
                  </a:cubicBezTo>
                  <a:cubicBezTo>
                    <a:pt x="661" y="156"/>
                    <a:pt x="506" y="0"/>
                    <a:pt x="331" y="0"/>
                  </a:cubicBezTo>
                  <a:close/>
                </a:path>
              </a:pathLst>
            </a:custGeom>
            <a:solidFill>
              <a:srgbClr val="D40102"/>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 name="Picture 25">
            <a:extLst>
              <a:ext uri="{FF2B5EF4-FFF2-40B4-BE49-F238E27FC236}">
                <a16:creationId xmlns:a16="http://schemas.microsoft.com/office/drawing/2014/main" id="{0E651D7E-6EED-B707-2004-995F419492E2}"/>
              </a:ext>
            </a:extLst>
          </p:cNvPr>
          <p:cNvPicPr>
            <a:picLocks noChangeAspect="1"/>
          </p:cNvPicPr>
          <p:nvPr/>
        </p:nvPicPr>
        <p:blipFill>
          <a:blip r:embed="rId2"/>
          <a:stretch>
            <a:fillRect/>
          </a:stretch>
        </p:blipFill>
        <p:spPr>
          <a:xfrm>
            <a:off x="2129058" y="770857"/>
            <a:ext cx="4881252" cy="3068835"/>
          </a:xfrm>
          <a:prstGeom prst="rect">
            <a:avLst/>
          </a:prstGeom>
        </p:spPr>
      </p:pic>
    </p:spTree>
    <p:extLst>
      <p:ext uri="{BB962C8B-B14F-4D97-AF65-F5344CB8AC3E}">
        <p14:creationId xmlns:p14="http://schemas.microsoft.com/office/powerpoint/2010/main" val="3390479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8"/>
          <p:cNvSpPr txBox="1">
            <a:spLocks noGrp="1"/>
          </p:cNvSpPr>
          <p:nvPr>
            <p:ph type="title"/>
          </p:nvPr>
        </p:nvSpPr>
        <p:spPr>
          <a:xfrm>
            <a:off x="4450450" y="1841288"/>
            <a:ext cx="2549700" cy="5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Section B</a:t>
            </a:r>
            <a:endParaRPr dirty="0"/>
          </a:p>
        </p:txBody>
      </p:sp>
      <p:sp>
        <p:nvSpPr>
          <p:cNvPr id="658" name="Google Shape;658;p38"/>
          <p:cNvSpPr txBox="1">
            <a:spLocks noGrp="1"/>
          </p:cNvSpPr>
          <p:nvPr>
            <p:ph type="title" idx="2"/>
          </p:nvPr>
        </p:nvSpPr>
        <p:spPr>
          <a:xfrm>
            <a:off x="2179475" y="1841300"/>
            <a:ext cx="2077800" cy="13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659" name="Google Shape;659;p38"/>
          <p:cNvSpPr txBox="1">
            <a:spLocks noGrp="1"/>
          </p:cNvSpPr>
          <p:nvPr>
            <p:ph type="title" idx="3"/>
          </p:nvPr>
        </p:nvSpPr>
        <p:spPr>
          <a:xfrm>
            <a:off x="4498576" y="2401988"/>
            <a:ext cx="2933502" cy="9565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Conclusion</a:t>
            </a:r>
            <a:endParaRPr sz="2400" dirty="0"/>
          </a:p>
        </p:txBody>
      </p:sp>
      <p:cxnSp>
        <p:nvCxnSpPr>
          <p:cNvPr id="660" name="Google Shape;660;p38"/>
          <p:cNvCxnSpPr/>
          <p:nvPr/>
        </p:nvCxnSpPr>
        <p:spPr>
          <a:xfrm>
            <a:off x="4257250" y="2560875"/>
            <a:ext cx="4181400" cy="0"/>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spTree>
    <p:extLst>
      <p:ext uri="{BB962C8B-B14F-4D97-AF65-F5344CB8AC3E}">
        <p14:creationId xmlns:p14="http://schemas.microsoft.com/office/powerpoint/2010/main" val="1845059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8"/>
        <p:cNvGrpSpPr/>
        <p:nvPr/>
      </p:nvGrpSpPr>
      <p:grpSpPr>
        <a:xfrm>
          <a:off x="0" y="0"/>
          <a:ext cx="0" cy="0"/>
          <a:chOff x="0" y="0"/>
          <a:chExt cx="0" cy="0"/>
        </a:xfrm>
      </p:grpSpPr>
      <p:sp>
        <p:nvSpPr>
          <p:cNvPr id="849" name="Google Shape;849;p50"/>
          <p:cNvSpPr txBox="1">
            <a:spLocks noGrp="1"/>
          </p:cNvSpPr>
          <p:nvPr>
            <p:ph type="body" idx="1"/>
          </p:nvPr>
        </p:nvSpPr>
        <p:spPr>
          <a:xfrm>
            <a:off x="720000" y="2978100"/>
            <a:ext cx="4513800" cy="162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F45B-9802-8F33-E8D1-575DDA28919E}"/>
              </a:ext>
            </a:extLst>
          </p:cNvPr>
          <p:cNvSpPr>
            <a:spLocks noGrp="1"/>
          </p:cNvSpPr>
          <p:nvPr>
            <p:ph type="title"/>
          </p:nvPr>
        </p:nvSpPr>
        <p:spPr/>
        <p:txBody>
          <a:bodyPr/>
          <a:lstStyle/>
          <a:p>
            <a:r>
              <a:rPr lang="en-US" dirty="0"/>
              <a:t>Conclusion</a:t>
            </a:r>
            <a:endParaRPr lang="en-IN" dirty="0"/>
          </a:p>
        </p:txBody>
      </p:sp>
      <p:sp>
        <p:nvSpPr>
          <p:cNvPr id="3" name="Text Placeholder 2">
            <a:extLst>
              <a:ext uri="{FF2B5EF4-FFF2-40B4-BE49-F238E27FC236}">
                <a16:creationId xmlns:a16="http://schemas.microsoft.com/office/drawing/2014/main" id="{5CA9BEA3-D2BC-76F9-053B-D94922236FF7}"/>
              </a:ext>
            </a:extLst>
          </p:cNvPr>
          <p:cNvSpPr>
            <a:spLocks noGrp="1"/>
          </p:cNvSpPr>
          <p:nvPr>
            <p:ph type="body" idx="1"/>
          </p:nvPr>
        </p:nvSpPr>
        <p:spPr>
          <a:xfrm>
            <a:off x="720000" y="1518000"/>
            <a:ext cx="7704000" cy="3085500"/>
          </a:xfrm>
        </p:spPr>
        <p:txBody>
          <a:bodyPr/>
          <a:lstStyle/>
          <a:p>
            <a:r>
              <a:rPr lang="en-US" sz="1600" b="0" i="0" dirty="0">
                <a:effectLst/>
                <a:latin typeface="Söhne"/>
              </a:rPr>
              <a:t>In conclusion, the adoption of cryptocurrency has increased significantly in recent years, and it has become essential to have a secure and user-friendly platform for buying, selling, and trading digital assets. The college project aimed to design and develop such a platform by addressing the challenges and limitations of existing platforms and complying with regulatory requirements. The project focused on key features such as user-friendly interface, secure payment gateway, support for multiple cryptocurrencies, real-time market data, transparency, integration with external wallets and mobile compatibility. The project aimed to provide a secure, efficient, and user-friendly experience for investors and contribute to the adoption of cryptocurrencies into traditional financial systems.</a:t>
            </a:r>
            <a:endParaRPr lang="en-US" sz="1600"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4037825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F45B-9802-8F33-E8D1-575DDA28919E}"/>
              </a:ext>
            </a:extLst>
          </p:cNvPr>
          <p:cNvSpPr>
            <a:spLocks noGrp="1"/>
          </p:cNvSpPr>
          <p:nvPr>
            <p:ph type="title"/>
          </p:nvPr>
        </p:nvSpPr>
        <p:spPr/>
        <p:txBody>
          <a:bodyPr/>
          <a:lstStyle/>
          <a:p>
            <a:r>
              <a:rPr lang="en-US" dirty="0"/>
              <a:t>Future Scope</a:t>
            </a:r>
            <a:endParaRPr lang="en-IN" dirty="0"/>
          </a:p>
        </p:txBody>
      </p:sp>
      <p:sp>
        <p:nvSpPr>
          <p:cNvPr id="3" name="Text Placeholder 2">
            <a:extLst>
              <a:ext uri="{FF2B5EF4-FFF2-40B4-BE49-F238E27FC236}">
                <a16:creationId xmlns:a16="http://schemas.microsoft.com/office/drawing/2014/main" id="{5CA9BEA3-D2BC-76F9-053B-D94922236FF7}"/>
              </a:ext>
            </a:extLst>
          </p:cNvPr>
          <p:cNvSpPr>
            <a:spLocks noGrp="1"/>
          </p:cNvSpPr>
          <p:nvPr>
            <p:ph type="body" idx="1"/>
          </p:nvPr>
        </p:nvSpPr>
        <p:spPr>
          <a:xfrm>
            <a:off x="720000" y="1700880"/>
            <a:ext cx="7704000" cy="3085500"/>
          </a:xfrm>
        </p:spPr>
        <p:txBody>
          <a:bodyPr/>
          <a:lstStyle/>
          <a:p>
            <a:pPr marL="342900" indent="-342900">
              <a:buFont typeface="Arial" panose="020B0604020202020204" pitchFamily="34" charset="0"/>
              <a:buChar char="•"/>
            </a:pPr>
            <a:r>
              <a:rPr lang="en-US" sz="1600" dirty="0">
                <a:latin typeface="Söhne"/>
              </a:rPr>
              <a:t>E</a:t>
            </a:r>
            <a:r>
              <a:rPr lang="en-US" sz="1600" b="0" i="0" dirty="0">
                <a:effectLst/>
                <a:latin typeface="Söhne"/>
              </a:rPr>
              <a:t>xpand the platform's functionality to support more cryptocurrencies and integrate with more external wallets, thus providing users with more flexibility and options for trading.</a:t>
            </a:r>
          </a:p>
          <a:p>
            <a:pPr marL="342900" indent="-342900">
              <a:buFont typeface="Arial" panose="020B0604020202020204" pitchFamily="34" charset="0"/>
              <a:buChar char="•"/>
            </a:pPr>
            <a:endParaRPr lang="en-US" sz="1600" dirty="0">
              <a:latin typeface="Söhne"/>
              <a:cs typeface="Times New Roman" pitchFamily="18" charset="0"/>
            </a:endParaRPr>
          </a:p>
          <a:p>
            <a:pPr marL="342900" indent="-342900">
              <a:buFont typeface="Arial" panose="020B0604020202020204" pitchFamily="34" charset="0"/>
              <a:buChar char="•"/>
            </a:pPr>
            <a:r>
              <a:rPr lang="en-US" sz="1600" dirty="0">
                <a:latin typeface="Söhne"/>
              </a:rPr>
              <a:t>E</a:t>
            </a:r>
            <a:r>
              <a:rPr lang="en-US" sz="1600" b="0" i="0" dirty="0">
                <a:effectLst/>
                <a:latin typeface="Söhne"/>
              </a:rPr>
              <a:t>nhance the platform's security features by incorporating advanced security measures such as biometric authentication, hardware wallets, and multi-signature authentication.</a:t>
            </a:r>
          </a:p>
          <a:p>
            <a:pPr marL="342900" indent="-342900">
              <a:buFont typeface="Arial" panose="020B0604020202020204" pitchFamily="34" charset="0"/>
              <a:buChar char="•"/>
            </a:pPr>
            <a:endParaRPr lang="en-US" sz="1600" dirty="0">
              <a:latin typeface="Söhne"/>
              <a:cs typeface="Times New Roman" pitchFamily="18" charset="0"/>
            </a:endParaRPr>
          </a:p>
          <a:p>
            <a:pPr marL="342900" indent="-342900">
              <a:buFont typeface="Arial" panose="020B0604020202020204" pitchFamily="34" charset="0"/>
              <a:buChar char="•"/>
            </a:pPr>
            <a:r>
              <a:rPr lang="en-US" sz="1600" dirty="0">
                <a:latin typeface="Söhne"/>
              </a:rPr>
              <a:t>I</a:t>
            </a:r>
            <a:r>
              <a:rPr lang="en-US" sz="1600" b="0" i="0" dirty="0">
                <a:effectLst/>
                <a:latin typeface="Söhne"/>
              </a:rPr>
              <a:t>ncorporating machine learning and artificial intelligence algorithms to provide users with personalized investment recommendations and insights.</a:t>
            </a:r>
          </a:p>
          <a:p>
            <a:pPr marL="342900" indent="-342900">
              <a:buFont typeface="Arial" panose="020B0604020202020204" pitchFamily="34" charset="0"/>
              <a:buChar char="•"/>
            </a:pPr>
            <a:endParaRPr lang="en-US" sz="1600" dirty="0">
              <a:latin typeface="Söhne"/>
              <a:cs typeface="Times New Roman" pitchFamily="18" charset="0"/>
            </a:endParaRPr>
          </a:p>
          <a:p>
            <a:pPr marL="342900" indent="-342900">
              <a:buFont typeface="Arial" panose="020B0604020202020204" pitchFamily="34" charset="0"/>
              <a:buChar char="•"/>
            </a:pPr>
            <a:r>
              <a:rPr lang="en-US" sz="1600" dirty="0">
                <a:latin typeface="Söhne"/>
              </a:rPr>
              <a:t>I</a:t>
            </a:r>
            <a:r>
              <a:rPr lang="en-US" sz="1600" b="0" i="0" dirty="0">
                <a:effectLst/>
                <a:latin typeface="Söhne"/>
              </a:rPr>
              <a:t>ncorporating features such as real-time market data, price alerts, and trading notifications, thus enhancing the user experience.</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2533803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62"/>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Resources/References</a:t>
            </a:r>
            <a:endParaRPr dirty="0"/>
          </a:p>
        </p:txBody>
      </p:sp>
      <p:sp>
        <p:nvSpPr>
          <p:cNvPr id="1551" name="Google Shape;1551;p62"/>
          <p:cNvSpPr txBox="1">
            <a:spLocks noGrp="1"/>
          </p:cNvSpPr>
          <p:nvPr>
            <p:ph type="subTitle" idx="1"/>
          </p:nvPr>
        </p:nvSpPr>
        <p:spPr>
          <a:xfrm>
            <a:off x="720000" y="1731056"/>
            <a:ext cx="7704000" cy="308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FFFFFF"/>
                </a:solidFill>
                <a:latin typeface="Squada One"/>
                <a:ea typeface="Squada One"/>
                <a:cs typeface="Squada One"/>
                <a:sym typeface="Squada One"/>
              </a:rPr>
              <a:t>  Icons</a:t>
            </a:r>
            <a:endParaRPr sz="2300" dirty="0">
              <a:solidFill>
                <a:srgbClr val="FFFFFF"/>
              </a:solidFill>
              <a:latin typeface="Squada One"/>
              <a:ea typeface="Squada One"/>
              <a:cs typeface="Squada One"/>
              <a:sym typeface="Squada One"/>
            </a:endParaRPr>
          </a:p>
          <a:p>
            <a:pPr marL="457200" lvl="0" indent="-330200" algn="l" rtl="0">
              <a:spcBef>
                <a:spcPts val="0"/>
              </a:spcBef>
              <a:spcAft>
                <a:spcPts val="0"/>
              </a:spcAft>
              <a:buSzPts val="1600"/>
              <a:buChar char="●"/>
            </a:pPr>
            <a:r>
              <a:rPr lang="en" dirty="0">
                <a:solidFill>
                  <a:schemeClr val="hlink"/>
                </a:solidFill>
                <a:uFill>
                  <a:noFill/>
                </a:uFill>
                <a:hlinkClick r:id="rId3"/>
              </a:rPr>
              <a:t>Bitcoin Icon Pack</a:t>
            </a:r>
            <a:endParaRPr lang="en-IN" dirty="0">
              <a:solidFill>
                <a:schemeClr val="hlink"/>
              </a:solidFill>
              <a:uFill>
                <a:noFill/>
              </a:uFill>
            </a:endParaRPr>
          </a:p>
          <a:p>
            <a:pPr marL="127000" lvl="0" indent="0" algn="l" rtl="0">
              <a:spcBef>
                <a:spcPts val="0"/>
              </a:spcBef>
              <a:spcAft>
                <a:spcPts val="0"/>
              </a:spcAft>
              <a:buSzPts val="1600"/>
              <a:buNone/>
            </a:pPr>
            <a:endParaRPr lang="en-IN" dirty="0"/>
          </a:p>
          <a:p>
            <a:pPr marL="0" lvl="0" indent="0" algn="l" rtl="0">
              <a:spcBef>
                <a:spcPts val="0"/>
              </a:spcBef>
              <a:spcAft>
                <a:spcPts val="0"/>
              </a:spcAft>
              <a:buNone/>
            </a:pPr>
            <a:r>
              <a:rPr lang="en-IN" sz="2300" dirty="0">
                <a:solidFill>
                  <a:srgbClr val="FFFFFF"/>
                </a:solidFill>
                <a:latin typeface="Squada One"/>
                <a:ea typeface="Squada One"/>
                <a:cs typeface="Squada One"/>
                <a:sym typeface="Squada One"/>
              </a:rPr>
              <a:t>  Photos</a:t>
            </a:r>
          </a:p>
          <a:p>
            <a:pPr marL="457200" lvl="0" indent="-330200" algn="l" rtl="0">
              <a:spcBef>
                <a:spcPts val="0"/>
              </a:spcBef>
              <a:spcAft>
                <a:spcPts val="0"/>
              </a:spcAft>
              <a:buSzPts val="1600"/>
              <a:buChar char="●"/>
            </a:pPr>
            <a:r>
              <a:rPr lang="en" dirty="0">
                <a:solidFill>
                  <a:schemeClr val="hlink"/>
                </a:solidFill>
                <a:uFill>
                  <a:noFill/>
                </a:uFill>
                <a:hlinkClick r:id="rId4"/>
              </a:rPr>
              <a:t>Close up golden bitcoin</a:t>
            </a:r>
            <a:endParaRPr dirty="0"/>
          </a:p>
          <a:p>
            <a:pPr marL="457200" lvl="0" indent="-330200" algn="l" rtl="0">
              <a:spcBef>
                <a:spcPts val="0"/>
              </a:spcBef>
              <a:spcAft>
                <a:spcPts val="0"/>
              </a:spcAft>
              <a:buSzPts val="1600"/>
              <a:buChar char="●"/>
            </a:pPr>
            <a:r>
              <a:rPr lang="en" dirty="0">
                <a:solidFill>
                  <a:schemeClr val="hlink"/>
                </a:solidFill>
                <a:uFill>
                  <a:noFill/>
                </a:uFill>
                <a:hlinkClick r:id="rId5"/>
              </a:rPr>
              <a:t>Bitcoin Bill Stack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2300" dirty="0">
                <a:solidFill>
                  <a:srgbClr val="FFFFFF"/>
                </a:solidFill>
                <a:latin typeface="Squada One"/>
                <a:ea typeface="Squada One"/>
                <a:cs typeface="Squada One"/>
                <a:sym typeface="Squada One"/>
              </a:rPr>
              <a:t>  Vectors</a:t>
            </a:r>
            <a:endParaRPr sz="2300" dirty="0">
              <a:solidFill>
                <a:srgbClr val="FFFFFF"/>
              </a:solidFill>
              <a:latin typeface="Squada One"/>
              <a:ea typeface="Squada One"/>
              <a:cs typeface="Squada One"/>
              <a:sym typeface="Squada One"/>
            </a:endParaRPr>
          </a:p>
          <a:p>
            <a:pPr marL="457200" lvl="0" indent="-330200" algn="l" rtl="0">
              <a:spcBef>
                <a:spcPts val="0"/>
              </a:spcBef>
              <a:spcAft>
                <a:spcPts val="0"/>
              </a:spcAft>
              <a:buSzPts val="1600"/>
              <a:buChar char="●"/>
            </a:pPr>
            <a:r>
              <a:rPr lang="en" dirty="0">
                <a:solidFill>
                  <a:schemeClr val="hlink"/>
                </a:solidFill>
                <a:uFill>
                  <a:noFill/>
                </a:uFill>
                <a:hlinkClick r:id="rId6"/>
              </a:rPr>
              <a:t>Blue bitcoin background</a:t>
            </a:r>
            <a:endParaRPr lang="en" dirty="0">
              <a:solidFill>
                <a:schemeClr val="hlink"/>
              </a:solidFill>
              <a:uFill>
                <a:noFill/>
              </a:uFill>
            </a:endParaRPr>
          </a:p>
          <a:p>
            <a:pPr marL="457200" lvl="0" indent="-330200" algn="l" rtl="0">
              <a:spcBef>
                <a:spcPts val="0"/>
              </a:spcBef>
              <a:spcAft>
                <a:spcPts val="0"/>
              </a:spcAft>
              <a:buSzPts val="1600"/>
              <a:buChar char="●"/>
            </a:pPr>
            <a:r>
              <a:rPr lang="en-IN" dirty="0"/>
              <a:t>GeeksForGeeks</a:t>
            </a:r>
          </a:p>
          <a:p>
            <a:pPr marL="457200" lvl="0" indent="-330200" algn="l" rtl="0">
              <a:spcBef>
                <a:spcPts val="0"/>
              </a:spcBef>
              <a:spcAft>
                <a:spcPts val="0"/>
              </a:spcAft>
              <a:buSzPts val="1600"/>
              <a:buChar char="●"/>
            </a:pPr>
            <a:r>
              <a:rPr lang="en-IN" dirty="0"/>
              <a:t>Github.io</a:t>
            </a:r>
          </a:p>
          <a:p>
            <a:pPr marL="457200" lvl="0" indent="-330200" algn="l" rtl="0">
              <a:spcBef>
                <a:spcPts val="0"/>
              </a:spcBef>
              <a:spcAft>
                <a:spcPts val="0"/>
              </a:spcAft>
              <a:buSzPts val="1600"/>
              <a:buChar char="●"/>
            </a:pPr>
            <a:r>
              <a:rPr lang="en-IN" dirty="0"/>
              <a:t>CoinGecko API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43"/>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Project Plan</a:t>
            </a:r>
            <a:endParaRPr dirty="0"/>
          </a:p>
        </p:txBody>
      </p:sp>
      <p:sp>
        <p:nvSpPr>
          <p:cNvPr id="745" name="Google Shape;745;p43"/>
          <p:cNvSpPr txBox="1">
            <a:spLocks noGrp="1"/>
          </p:cNvSpPr>
          <p:nvPr>
            <p:ph type="subTitle" idx="4294967295"/>
          </p:nvPr>
        </p:nvSpPr>
        <p:spPr>
          <a:xfrm>
            <a:off x="720000" y="2009888"/>
            <a:ext cx="1824600"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500" dirty="0">
                <a:solidFill>
                  <a:srgbClr val="FFFFFF"/>
                </a:solidFill>
                <a:latin typeface="Times New Roman" panose="02020603050405020304" pitchFamily="18" charset="0"/>
                <a:ea typeface="Squada One"/>
                <a:cs typeface="Times New Roman" panose="02020603050405020304" pitchFamily="18" charset="0"/>
                <a:sym typeface="Squada One"/>
              </a:rPr>
              <a:t>Ⅰ</a:t>
            </a:r>
            <a:endParaRPr sz="3500" dirty="0">
              <a:solidFill>
                <a:srgbClr val="FFFFFF"/>
              </a:solidFill>
              <a:latin typeface="Squada One"/>
              <a:ea typeface="Squada One"/>
              <a:cs typeface="Squada One"/>
              <a:sym typeface="Squada One"/>
            </a:endParaRPr>
          </a:p>
        </p:txBody>
      </p:sp>
      <p:sp>
        <p:nvSpPr>
          <p:cNvPr id="746" name="Google Shape;746;p43"/>
          <p:cNvSpPr txBox="1">
            <a:spLocks noGrp="1"/>
          </p:cNvSpPr>
          <p:nvPr>
            <p:ph type="subTitle" idx="4294967295"/>
          </p:nvPr>
        </p:nvSpPr>
        <p:spPr>
          <a:xfrm>
            <a:off x="2674655" y="3877988"/>
            <a:ext cx="1824600"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rgbClr val="FFFFFF"/>
                </a:solidFill>
                <a:latin typeface="Squada One"/>
                <a:ea typeface="Squada One"/>
                <a:cs typeface="Squada One"/>
                <a:sym typeface="Squada One"/>
              </a:rPr>
              <a:t>Ⅱ</a:t>
            </a:r>
            <a:endParaRPr sz="3500" dirty="0">
              <a:solidFill>
                <a:srgbClr val="FFFFFF"/>
              </a:solidFill>
              <a:latin typeface="Squada One"/>
              <a:ea typeface="Squada One"/>
              <a:cs typeface="Squada One"/>
              <a:sym typeface="Squada One"/>
            </a:endParaRPr>
          </a:p>
        </p:txBody>
      </p:sp>
      <p:sp>
        <p:nvSpPr>
          <p:cNvPr id="747" name="Google Shape;747;p43"/>
          <p:cNvSpPr txBox="1">
            <a:spLocks noGrp="1"/>
          </p:cNvSpPr>
          <p:nvPr>
            <p:ph type="subTitle" idx="4294967295"/>
          </p:nvPr>
        </p:nvSpPr>
        <p:spPr>
          <a:xfrm>
            <a:off x="4629084" y="2009888"/>
            <a:ext cx="1824600"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rgbClr val="FFFFFF"/>
                </a:solidFill>
                <a:latin typeface="Squada One"/>
                <a:ea typeface="Squada One"/>
                <a:cs typeface="Squada One"/>
                <a:sym typeface="Squada One"/>
              </a:rPr>
              <a:t>Ⅲ</a:t>
            </a:r>
            <a:endParaRPr sz="3500" dirty="0">
              <a:solidFill>
                <a:srgbClr val="FFFFFF"/>
              </a:solidFill>
              <a:latin typeface="Squada One"/>
              <a:ea typeface="Squada One"/>
              <a:cs typeface="Squada One"/>
              <a:sym typeface="Squada One"/>
            </a:endParaRPr>
          </a:p>
        </p:txBody>
      </p:sp>
      <p:sp>
        <p:nvSpPr>
          <p:cNvPr id="748" name="Google Shape;748;p43"/>
          <p:cNvSpPr/>
          <p:nvPr/>
        </p:nvSpPr>
        <p:spPr>
          <a:xfrm>
            <a:off x="1084725" y="1672175"/>
            <a:ext cx="1095000" cy="10950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rot="10800000" flipH="1">
            <a:off x="3039752" y="3516400"/>
            <a:ext cx="1094400" cy="10944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p:nvPr/>
        </p:nvSpPr>
        <p:spPr>
          <a:xfrm>
            <a:off x="4994178" y="1672550"/>
            <a:ext cx="1094400" cy="10944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1" name="Google Shape;751;p43"/>
          <p:cNvCxnSpPr>
            <a:stCxn id="748" idx="2"/>
          </p:cNvCxnSpPr>
          <p:nvPr/>
        </p:nvCxnSpPr>
        <p:spPr>
          <a:xfrm>
            <a:off x="1632225" y="2767175"/>
            <a:ext cx="0" cy="5352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52" name="Google Shape;752;p43"/>
          <p:cNvCxnSpPr>
            <a:stCxn id="749" idx="2"/>
          </p:cNvCxnSpPr>
          <p:nvPr/>
        </p:nvCxnSpPr>
        <p:spPr>
          <a:xfrm rot="10800000">
            <a:off x="3586952" y="2981200"/>
            <a:ext cx="0" cy="5352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53" name="Google Shape;753;p43"/>
          <p:cNvCxnSpPr>
            <a:stCxn id="750" idx="2"/>
          </p:cNvCxnSpPr>
          <p:nvPr/>
        </p:nvCxnSpPr>
        <p:spPr>
          <a:xfrm>
            <a:off x="5541378" y="2766950"/>
            <a:ext cx="0" cy="5352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sp>
        <p:nvSpPr>
          <p:cNvPr id="754" name="Google Shape;754;p43"/>
          <p:cNvSpPr txBox="1">
            <a:spLocks noGrp="1"/>
          </p:cNvSpPr>
          <p:nvPr>
            <p:ph type="subTitle" idx="4294967295"/>
          </p:nvPr>
        </p:nvSpPr>
        <p:spPr>
          <a:xfrm>
            <a:off x="6583505" y="3853738"/>
            <a:ext cx="1824600"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rgbClr val="FFFFFF"/>
                </a:solidFill>
                <a:latin typeface="Squada One"/>
                <a:ea typeface="Squada One"/>
                <a:cs typeface="Squada One"/>
                <a:sym typeface="Squada One"/>
              </a:rPr>
              <a:t>Ⅳ</a:t>
            </a:r>
            <a:endParaRPr sz="3500" dirty="0">
              <a:solidFill>
                <a:srgbClr val="FFFFFF"/>
              </a:solidFill>
              <a:latin typeface="Squada One"/>
              <a:ea typeface="Squada One"/>
              <a:cs typeface="Squada One"/>
              <a:sym typeface="Squada One"/>
            </a:endParaRPr>
          </a:p>
        </p:txBody>
      </p:sp>
      <p:sp>
        <p:nvSpPr>
          <p:cNvPr id="755" name="Google Shape;755;p43"/>
          <p:cNvSpPr/>
          <p:nvPr/>
        </p:nvSpPr>
        <p:spPr>
          <a:xfrm rot="10800000" flipH="1">
            <a:off x="6948605" y="3516400"/>
            <a:ext cx="1094400" cy="10944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6" name="Google Shape;756;p43"/>
          <p:cNvCxnSpPr>
            <a:stCxn id="755" idx="2"/>
          </p:cNvCxnSpPr>
          <p:nvPr/>
        </p:nvCxnSpPr>
        <p:spPr>
          <a:xfrm rot="10800000">
            <a:off x="7495805" y="2981200"/>
            <a:ext cx="0" cy="5352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sp>
        <p:nvSpPr>
          <p:cNvPr id="757" name="Google Shape;757;p43"/>
          <p:cNvSpPr txBox="1">
            <a:spLocks noGrp="1"/>
          </p:cNvSpPr>
          <p:nvPr>
            <p:ph type="subTitle" idx="4294967295"/>
          </p:nvPr>
        </p:nvSpPr>
        <p:spPr>
          <a:xfrm>
            <a:off x="720000" y="3421400"/>
            <a:ext cx="1824600" cy="419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300" dirty="0">
                <a:solidFill>
                  <a:srgbClr val="FFFFFF"/>
                </a:solidFill>
                <a:latin typeface="Squada One"/>
                <a:ea typeface="Squada One"/>
                <a:cs typeface="Squada One"/>
                <a:sym typeface="Squada One"/>
              </a:rPr>
              <a:t>Stage 1</a:t>
            </a:r>
            <a:endParaRPr sz="2300" dirty="0">
              <a:solidFill>
                <a:srgbClr val="FFFFFF"/>
              </a:solidFill>
              <a:latin typeface="Squada One"/>
              <a:ea typeface="Squada One"/>
              <a:cs typeface="Squada One"/>
              <a:sym typeface="Squada One"/>
            </a:endParaRPr>
          </a:p>
        </p:txBody>
      </p:sp>
      <p:sp>
        <p:nvSpPr>
          <p:cNvPr id="758" name="Google Shape;758;p43"/>
          <p:cNvSpPr txBox="1">
            <a:spLocks noGrp="1"/>
          </p:cNvSpPr>
          <p:nvPr>
            <p:ph type="subTitle" idx="4294967295"/>
          </p:nvPr>
        </p:nvSpPr>
        <p:spPr>
          <a:xfrm>
            <a:off x="720000" y="3909325"/>
            <a:ext cx="1824600" cy="698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Making a base webpage using HTML</a:t>
            </a:r>
            <a:endParaRPr dirty="0"/>
          </a:p>
        </p:txBody>
      </p:sp>
      <p:sp>
        <p:nvSpPr>
          <p:cNvPr id="759" name="Google Shape;759;p43"/>
          <p:cNvSpPr txBox="1">
            <a:spLocks noGrp="1"/>
          </p:cNvSpPr>
          <p:nvPr>
            <p:ph type="subTitle" idx="4294967295"/>
          </p:nvPr>
        </p:nvSpPr>
        <p:spPr>
          <a:xfrm>
            <a:off x="2674538" y="1580913"/>
            <a:ext cx="1824600" cy="419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300" dirty="0">
                <a:solidFill>
                  <a:srgbClr val="FFFFFF"/>
                </a:solidFill>
                <a:latin typeface="Squada One"/>
                <a:ea typeface="Squada One"/>
                <a:cs typeface="Squada One"/>
                <a:sym typeface="Squada One"/>
              </a:rPr>
              <a:t>Stage 2</a:t>
            </a:r>
            <a:endParaRPr sz="2300" dirty="0">
              <a:solidFill>
                <a:srgbClr val="FFFFFF"/>
              </a:solidFill>
              <a:latin typeface="Squada One"/>
              <a:ea typeface="Squada One"/>
              <a:cs typeface="Squada One"/>
              <a:sym typeface="Squada One"/>
            </a:endParaRPr>
          </a:p>
        </p:txBody>
      </p:sp>
      <p:sp>
        <p:nvSpPr>
          <p:cNvPr id="760" name="Google Shape;760;p43"/>
          <p:cNvSpPr txBox="1">
            <a:spLocks noGrp="1"/>
          </p:cNvSpPr>
          <p:nvPr>
            <p:ph type="subTitle" idx="4294967295"/>
          </p:nvPr>
        </p:nvSpPr>
        <p:spPr>
          <a:xfrm>
            <a:off x="2674538" y="2068838"/>
            <a:ext cx="1824600" cy="698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Transforming HTML document using CSS</a:t>
            </a:r>
            <a:endParaRPr dirty="0"/>
          </a:p>
        </p:txBody>
      </p:sp>
      <p:sp>
        <p:nvSpPr>
          <p:cNvPr id="761" name="Google Shape;761;p43"/>
          <p:cNvSpPr txBox="1">
            <a:spLocks noGrp="1"/>
          </p:cNvSpPr>
          <p:nvPr>
            <p:ph type="subTitle" idx="4294967295"/>
          </p:nvPr>
        </p:nvSpPr>
        <p:spPr>
          <a:xfrm>
            <a:off x="4629075" y="3421400"/>
            <a:ext cx="1824600" cy="419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300" dirty="0">
                <a:solidFill>
                  <a:srgbClr val="FFFFFF"/>
                </a:solidFill>
                <a:latin typeface="Squada One"/>
                <a:ea typeface="Squada One"/>
                <a:cs typeface="Squada One"/>
                <a:sym typeface="Squada One"/>
              </a:rPr>
              <a:t>Stage 3</a:t>
            </a:r>
            <a:endParaRPr sz="2300" dirty="0">
              <a:solidFill>
                <a:srgbClr val="FFFFFF"/>
              </a:solidFill>
              <a:latin typeface="Squada One"/>
              <a:ea typeface="Squada One"/>
              <a:cs typeface="Squada One"/>
              <a:sym typeface="Squada One"/>
            </a:endParaRPr>
          </a:p>
        </p:txBody>
      </p:sp>
      <p:sp>
        <p:nvSpPr>
          <p:cNvPr id="762" name="Google Shape;762;p43"/>
          <p:cNvSpPr txBox="1">
            <a:spLocks noGrp="1"/>
          </p:cNvSpPr>
          <p:nvPr>
            <p:ph type="subTitle" idx="4294967295"/>
          </p:nvPr>
        </p:nvSpPr>
        <p:spPr>
          <a:xfrm>
            <a:off x="4632167" y="3924388"/>
            <a:ext cx="1947022" cy="698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Using JS to dynamically update the content</a:t>
            </a:r>
            <a:endParaRPr dirty="0"/>
          </a:p>
        </p:txBody>
      </p:sp>
      <p:sp>
        <p:nvSpPr>
          <p:cNvPr id="763" name="Google Shape;763;p43"/>
          <p:cNvSpPr txBox="1">
            <a:spLocks noGrp="1"/>
          </p:cNvSpPr>
          <p:nvPr>
            <p:ph type="subTitle" idx="4294967295"/>
          </p:nvPr>
        </p:nvSpPr>
        <p:spPr>
          <a:xfrm>
            <a:off x="6583588" y="1580913"/>
            <a:ext cx="1824600" cy="419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300" dirty="0">
                <a:solidFill>
                  <a:srgbClr val="FFFFFF"/>
                </a:solidFill>
                <a:latin typeface="Squada One"/>
                <a:ea typeface="Squada One"/>
                <a:cs typeface="Squada One"/>
                <a:sym typeface="Squada One"/>
              </a:rPr>
              <a:t>Stage 4</a:t>
            </a:r>
            <a:endParaRPr sz="2300" dirty="0">
              <a:solidFill>
                <a:srgbClr val="FFFFFF"/>
              </a:solidFill>
              <a:latin typeface="Squada One"/>
              <a:ea typeface="Squada One"/>
              <a:cs typeface="Squada One"/>
              <a:sym typeface="Squada One"/>
            </a:endParaRPr>
          </a:p>
        </p:txBody>
      </p:sp>
      <p:sp>
        <p:nvSpPr>
          <p:cNvPr id="764" name="Google Shape;764;p43"/>
          <p:cNvSpPr txBox="1">
            <a:spLocks noGrp="1"/>
          </p:cNvSpPr>
          <p:nvPr>
            <p:ph type="subTitle" idx="4294967295"/>
          </p:nvPr>
        </p:nvSpPr>
        <p:spPr>
          <a:xfrm>
            <a:off x="6583588" y="2083352"/>
            <a:ext cx="1824600" cy="698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Innvolving API to get real-time crypto prices </a:t>
            </a:r>
            <a:endParaRPr dirty="0"/>
          </a:p>
        </p:txBody>
      </p:sp>
      <p:sp>
        <p:nvSpPr>
          <p:cNvPr id="765" name="Google Shape;765;p43"/>
          <p:cNvSpPr/>
          <p:nvPr/>
        </p:nvSpPr>
        <p:spPr>
          <a:xfrm>
            <a:off x="2187125" y="2211325"/>
            <a:ext cx="851400" cy="1872450"/>
          </a:xfrm>
          <a:custGeom>
            <a:avLst/>
            <a:gdLst/>
            <a:ahLst/>
            <a:cxnLst/>
            <a:rect l="l" t="t" r="r" b="b"/>
            <a:pathLst>
              <a:path w="34056" h="74898" extrusionOk="0">
                <a:moveTo>
                  <a:pt x="0" y="0"/>
                </a:moveTo>
                <a:lnTo>
                  <a:pt x="7881" y="0"/>
                </a:lnTo>
                <a:lnTo>
                  <a:pt x="27950" y="74898"/>
                </a:lnTo>
                <a:lnTo>
                  <a:pt x="34056" y="74898"/>
                </a:lnTo>
              </a:path>
            </a:pathLst>
          </a:custGeom>
          <a:noFill/>
          <a:ln w="19050" cap="flat" cmpd="sng">
            <a:solidFill>
              <a:srgbClr val="775EF5"/>
            </a:solidFill>
            <a:prstDash val="dot"/>
            <a:round/>
            <a:headEnd type="none" w="med" len="med"/>
            <a:tailEnd type="none" w="med" len="med"/>
          </a:ln>
          <a:effectLst>
            <a:outerShdw blurRad="57150" algn="bl" rotWithShape="0">
              <a:srgbClr val="DFDEFF">
                <a:alpha val="50000"/>
              </a:srgbClr>
            </a:outerShdw>
          </a:effectLst>
        </p:spPr>
      </p:sp>
      <p:sp>
        <p:nvSpPr>
          <p:cNvPr id="766" name="Google Shape;766;p43"/>
          <p:cNvSpPr/>
          <p:nvPr/>
        </p:nvSpPr>
        <p:spPr>
          <a:xfrm>
            <a:off x="6092888" y="2211325"/>
            <a:ext cx="851400" cy="1872450"/>
          </a:xfrm>
          <a:custGeom>
            <a:avLst/>
            <a:gdLst/>
            <a:ahLst/>
            <a:cxnLst/>
            <a:rect l="l" t="t" r="r" b="b"/>
            <a:pathLst>
              <a:path w="34056" h="74898" extrusionOk="0">
                <a:moveTo>
                  <a:pt x="0" y="0"/>
                </a:moveTo>
                <a:lnTo>
                  <a:pt x="7881" y="0"/>
                </a:lnTo>
                <a:lnTo>
                  <a:pt x="27950" y="74898"/>
                </a:lnTo>
                <a:lnTo>
                  <a:pt x="34056" y="74898"/>
                </a:lnTo>
              </a:path>
            </a:pathLst>
          </a:custGeom>
          <a:noFill/>
          <a:ln w="19050" cap="flat" cmpd="sng">
            <a:solidFill>
              <a:srgbClr val="775EF5"/>
            </a:solidFill>
            <a:prstDash val="dot"/>
            <a:round/>
            <a:headEnd type="none" w="med" len="med"/>
            <a:tailEnd type="none" w="med" len="med"/>
          </a:ln>
          <a:effectLst>
            <a:outerShdw blurRad="57150" algn="bl" rotWithShape="0">
              <a:srgbClr val="DFDEFF">
                <a:alpha val="50000"/>
              </a:srgbClr>
            </a:outerShdw>
          </a:effectLst>
        </p:spPr>
      </p:sp>
      <p:sp>
        <p:nvSpPr>
          <p:cNvPr id="767" name="Google Shape;767;p43"/>
          <p:cNvSpPr/>
          <p:nvPr/>
        </p:nvSpPr>
        <p:spPr>
          <a:xfrm flipH="1">
            <a:off x="4138463" y="2211325"/>
            <a:ext cx="851400" cy="1872450"/>
          </a:xfrm>
          <a:custGeom>
            <a:avLst/>
            <a:gdLst/>
            <a:ahLst/>
            <a:cxnLst/>
            <a:rect l="l" t="t" r="r" b="b"/>
            <a:pathLst>
              <a:path w="34056" h="74898" extrusionOk="0">
                <a:moveTo>
                  <a:pt x="0" y="0"/>
                </a:moveTo>
                <a:lnTo>
                  <a:pt x="7881" y="0"/>
                </a:lnTo>
                <a:lnTo>
                  <a:pt x="27950" y="74898"/>
                </a:lnTo>
                <a:lnTo>
                  <a:pt x="34056" y="74898"/>
                </a:lnTo>
              </a:path>
            </a:pathLst>
          </a:custGeom>
          <a:noFill/>
          <a:ln w="19050" cap="flat" cmpd="sng">
            <a:solidFill>
              <a:srgbClr val="775EF5"/>
            </a:solidFill>
            <a:prstDash val="dot"/>
            <a:round/>
            <a:headEnd type="none" w="med" len="med"/>
            <a:tailEnd type="none" w="med" len="med"/>
          </a:ln>
          <a:effectLst>
            <a:outerShdw blurRad="57150" algn="bl" rotWithShape="0">
              <a:srgbClr val="DFDEFF">
                <a:alpha val="50000"/>
              </a:srgbClr>
            </a:outerShdw>
          </a:effectLst>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90;p59">
            <a:extLst>
              <a:ext uri="{FF2B5EF4-FFF2-40B4-BE49-F238E27FC236}">
                <a16:creationId xmlns:a16="http://schemas.microsoft.com/office/drawing/2014/main" id="{748AAFE9-1C5F-3783-9698-395BB81F320D}"/>
              </a:ext>
            </a:extLst>
          </p:cNvPr>
          <p:cNvSpPr txBox="1">
            <a:spLocks noGrp="1"/>
          </p:cNvSpPr>
          <p:nvPr>
            <p:ph type="title" idx="2"/>
          </p:nvPr>
        </p:nvSpPr>
        <p:spPr>
          <a:xfrm>
            <a:off x="1134610" y="2155009"/>
            <a:ext cx="6668271" cy="666569"/>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9000" dirty="0"/>
              <a:t>Thank you!</a:t>
            </a:r>
            <a:endParaRPr sz="9000" dirty="0"/>
          </a:p>
        </p:txBody>
      </p:sp>
    </p:spTree>
    <p:extLst>
      <p:ext uri="{BB962C8B-B14F-4D97-AF65-F5344CB8AC3E}">
        <p14:creationId xmlns:p14="http://schemas.microsoft.com/office/powerpoint/2010/main" val="4083804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2"/>
          <p:cNvSpPr txBox="1">
            <a:spLocks noGrp="1"/>
          </p:cNvSpPr>
          <p:nvPr>
            <p:ph type="title" idx="15"/>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594" name="Google Shape;594;p32"/>
          <p:cNvSpPr txBox="1">
            <a:spLocks noGrp="1"/>
          </p:cNvSpPr>
          <p:nvPr>
            <p:ph type="subTitle" idx="1"/>
          </p:nvPr>
        </p:nvSpPr>
        <p:spPr>
          <a:xfrm>
            <a:off x="6187075" y="1766350"/>
            <a:ext cx="2236800" cy="41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Section B</a:t>
            </a:r>
            <a:endParaRPr dirty="0"/>
          </a:p>
        </p:txBody>
      </p:sp>
      <p:sp>
        <p:nvSpPr>
          <p:cNvPr id="595" name="Google Shape;595;p32"/>
          <p:cNvSpPr txBox="1">
            <a:spLocks noGrp="1"/>
          </p:cNvSpPr>
          <p:nvPr>
            <p:ph type="title"/>
          </p:nvPr>
        </p:nvSpPr>
        <p:spPr>
          <a:xfrm>
            <a:off x="4782363" y="1766350"/>
            <a:ext cx="1288200" cy="11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596" name="Google Shape;596;p32"/>
          <p:cNvSpPr txBox="1">
            <a:spLocks noGrp="1"/>
          </p:cNvSpPr>
          <p:nvPr>
            <p:ph type="subTitle" idx="2"/>
          </p:nvPr>
        </p:nvSpPr>
        <p:spPr>
          <a:xfrm>
            <a:off x="6187075" y="2172525"/>
            <a:ext cx="2236800" cy="698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Codes</a:t>
            </a:r>
            <a:endParaRPr dirty="0"/>
          </a:p>
        </p:txBody>
      </p:sp>
      <p:sp>
        <p:nvSpPr>
          <p:cNvPr id="597" name="Google Shape;597;p32"/>
          <p:cNvSpPr txBox="1">
            <a:spLocks noGrp="1"/>
          </p:cNvSpPr>
          <p:nvPr>
            <p:ph type="title" idx="3"/>
          </p:nvPr>
        </p:nvSpPr>
        <p:spPr>
          <a:xfrm>
            <a:off x="4782363" y="3417300"/>
            <a:ext cx="1288200" cy="11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598" name="Google Shape;598;p32"/>
          <p:cNvSpPr txBox="1">
            <a:spLocks noGrp="1"/>
          </p:cNvSpPr>
          <p:nvPr>
            <p:ph type="subTitle" idx="4"/>
          </p:nvPr>
        </p:nvSpPr>
        <p:spPr>
          <a:xfrm>
            <a:off x="6187075" y="3417300"/>
            <a:ext cx="2236800" cy="41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Section D</a:t>
            </a:r>
            <a:endParaRPr/>
          </a:p>
        </p:txBody>
      </p:sp>
      <p:sp>
        <p:nvSpPr>
          <p:cNvPr id="599" name="Google Shape;599;p32"/>
          <p:cNvSpPr txBox="1">
            <a:spLocks noGrp="1"/>
          </p:cNvSpPr>
          <p:nvPr>
            <p:ph type="subTitle" idx="5"/>
          </p:nvPr>
        </p:nvSpPr>
        <p:spPr>
          <a:xfrm>
            <a:off x="6207651" y="3837000"/>
            <a:ext cx="2236800" cy="698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Conclusion</a:t>
            </a:r>
            <a:endParaRPr dirty="0"/>
          </a:p>
        </p:txBody>
      </p:sp>
      <p:sp>
        <p:nvSpPr>
          <p:cNvPr id="600" name="Google Shape;600;p32"/>
          <p:cNvSpPr txBox="1">
            <a:spLocks noGrp="1"/>
          </p:cNvSpPr>
          <p:nvPr>
            <p:ph type="title" idx="6"/>
          </p:nvPr>
        </p:nvSpPr>
        <p:spPr>
          <a:xfrm>
            <a:off x="3068313" y="1766350"/>
            <a:ext cx="1288200" cy="11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601" name="Google Shape;601;p32"/>
          <p:cNvSpPr txBox="1">
            <a:spLocks noGrp="1"/>
          </p:cNvSpPr>
          <p:nvPr>
            <p:ph type="title" idx="7"/>
          </p:nvPr>
        </p:nvSpPr>
        <p:spPr>
          <a:xfrm>
            <a:off x="3068313" y="3417300"/>
            <a:ext cx="1288200" cy="11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602" name="Google Shape;602;p32"/>
          <p:cNvSpPr txBox="1">
            <a:spLocks noGrp="1"/>
          </p:cNvSpPr>
          <p:nvPr>
            <p:ph type="subTitle" idx="8"/>
          </p:nvPr>
        </p:nvSpPr>
        <p:spPr>
          <a:xfrm>
            <a:off x="720000" y="1766350"/>
            <a:ext cx="2236800" cy="419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Section A</a:t>
            </a:r>
            <a:endParaRPr/>
          </a:p>
        </p:txBody>
      </p:sp>
      <p:sp>
        <p:nvSpPr>
          <p:cNvPr id="603" name="Google Shape;603;p32"/>
          <p:cNvSpPr txBox="1">
            <a:spLocks noGrp="1"/>
          </p:cNvSpPr>
          <p:nvPr>
            <p:ph type="subTitle" idx="9"/>
          </p:nvPr>
        </p:nvSpPr>
        <p:spPr>
          <a:xfrm>
            <a:off x="708110" y="2186050"/>
            <a:ext cx="2236800" cy="698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Introduction</a:t>
            </a:r>
            <a:endParaRPr dirty="0"/>
          </a:p>
        </p:txBody>
      </p:sp>
      <p:sp>
        <p:nvSpPr>
          <p:cNvPr id="604" name="Google Shape;604;p32"/>
          <p:cNvSpPr txBox="1">
            <a:spLocks noGrp="1"/>
          </p:cNvSpPr>
          <p:nvPr>
            <p:ph type="subTitle" idx="13"/>
          </p:nvPr>
        </p:nvSpPr>
        <p:spPr>
          <a:xfrm>
            <a:off x="720000" y="3417300"/>
            <a:ext cx="2236800" cy="419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Section C</a:t>
            </a:r>
            <a:endParaRPr/>
          </a:p>
        </p:txBody>
      </p:sp>
      <p:sp>
        <p:nvSpPr>
          <p:cNvPr id="605" name="Google Shape;605;p32"/>
          <p:cNvSpPr txBox="1">
            <a:spLocks noGrp="1"/>
          </p:cNvSpPr>
          <p:nvPr>
            <p:ph type="subTitle" idx="14"/>
          </p:nvPr>
        </p:nvSpPr>
        <p:spPr>
          <a:xfrm>
            <a:off x="731445" y="3837000"/>
            <a:ext cx="2236800" cy="698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dirty="0"/>
              <a:t>Interface</a:t>
            </a:r>
            <a:endParaRPr dirty="0"/>
          </a:p>
        </p:txBody>
      </p:sp>
      <p:cxnSp>
        <p:nvCxnSpPr>
          <p:cNvPr id="606" name="Google Shape;606;p32"/>
          <p:cNvCxnSpPr>
            <a:cxnSpLocks/>
          </p:cNvCxnSpPr>
          <p:nvPr/>
        </p:nvCxnSpPr>
        <p:spPr>
          <a:xfrm>
            <a:off x="4582225" y="2272700"/>
            <a:ext cx="0" cy="1739100"/>
          </a:xfrm>
          <a:prstGeom prst="straightConnector1">
            <a:avLst/>
          </a:prstGeom>
          <a:noFill/>
          <a:ln w="19050" cap="flat" cmpd="sng">
            <a:solidFill>
              <a:srgbClr val="775EF5"/>
            </a:solidFill>
            <a:prstDash val="solid"/>
            <a:round/>
            <a:headEnd type="diamond" w="med" len="med"/>
            <a:tailEnd type="diamond" w="med" len="med"/>
          </a:ln>
          <a:effectLst>
            <a:outerShdw blurRad="100013" algn="bl" rotWithShape="0">
              <a:srgbClr val="DFDE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8"/>
          <p:cNvSpPr txBox="1">
            <a:spLocks noGrp="1"/>
          </p:cNvSpPr>
          <p:nvPr>
            <p:ph type="title"/>
          </p:nvPr>
        </p:nvSpPr>
        <p:spPr>
          <a:xfrm>
            <a:off x="4450450" y="1841288"/>
            <a:ext cx="2549700" cy="5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Section A</a:t>
            </a:r>
            <a:endParaRPr dirty="0"/>
          </a:p>
        </p:txBody>
      </p:sp>
      <p:sp>
        <p:nvSpPr>
          <p:cNvPr id="658" name="Google Shape;658;p38"/>
          <p:cNvSpPr txBox="1">
            <a:spLocks noGrp="1"/>
          </p:cNvSpPr>
          <p:nvPr>
            <p:ph type="title" idx="2"/>
          </p:nvPr>
        </p:nvSpPr>
        <p:spPr>
          <a:xfrm>
            <a:off x="2179475" y="1841300"/>
            <a:ext cx="2077800" cy="13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59" name="Google Shape;659;p38"/>
          <p:cNvSpPr txBox="1">
            <a:spLocks noGrp="1"/>
          </p:cNvSpPr>
          <p:nvPr>
            <p:ph type="title" idx="3"/>
          </p:nvPr>
        </p:nvSpPr>
        <p:spPr>
          <a:xfrm>
            <a:off x="4498576" y="2401988"/>
            <a:ext cx="2933502" cy="9565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Introduction</a:t>
            </a:r>
            <a:endParaRPr sz="2400" dirty="0"/>
          </a:p>
        </p:txBody>
      </p:sp>
      <p:cxnSp>
        <p:nvCxnSpPr>
          <p:cNvPr id="660" name="Google Shape;660;p38"/>
          <p:cNvCxnSpPr/>
          <p:nvPr/>
        </p:nvCxnSpPr>
        <p:spPr>
          <a:xfrm>
            <a:off x="4257250" y="2560875"/>
            <a:ext cx="4181400" cy="0"/>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3" name="Google Shape;613;p33"/>
          <p:cNvPicPr preferRelativeResize="0"/>
          <p:nvPr/>
        </p:nvPicPr>
        <p:blipFill rotWithShape="1">
          <a:blip r:embed="rId3">
            <a:alphaModFix/>
          </a:blip>
          <a:srcRect l="9604" r="34746" b="1078"/>
          <a:stretch/>
        </p:blipFill>
        <p:spPr>
          <a:xfrm>
            <a:off x="5150797" y="1252897"/>
            <a:ext cx="2637660" cy="2637658"/>
          </a:xfrm>
          <a:prstGeom prst="rect">
            <a:avLst/>
          </a:prstGeom>
          <a:noFill/>
          <a:ln>
            <a:noFill/>
          </a:ln>
        </p:spPr>
      </p:pic>
      <p:sp>
        <p:nvSpPr>
          <p:cNvPr id="2" name="TextBox 1">
            <a:extLst>
              <a:ext uri="{FF2B5EF4-FFF2-40B4-BE49-F238E27FC236}">
                <a16:creationId xmlns:a16="http://schemas.microsoft.com/office/drawing/2014/main" id="{46077773-2D03-8CA5-844A-66D6AC53EAC1}"/>
              </a:ext>
            </a:extLst>
          </p:cNvPr>
          <p:cNvSpPr txBox="1"/>
          <p:nvPr/>
        </p:nvSpPr>
        <p:spPr>
          <a:xfrm>
            <a:off x="736307" y="2086949"/>
            <a:ext cx="4414490" cy="532903"/>
          </a:xfrm>
          <a:prstGeom prst="rect">
            <a:avLst/>
          </a:prstGeom>
          <a:noFill/>
        </p:spPr>
        <p:txBody>
          <a:bodyPr wrap="square" rtlCol="0">
            <a:spAutoFit/>
          </a:bodyPr>
          <a:lstStyle/>
          <a:p>
            <a:pPr algn="just">
              <a:lnSpc>
                <a:spcPct val="107000"/>
              </a:lnSpc>
              <a:spcAft>
                <a:spcPts val="800"/>
              </a:spcAft>
            </a:pPr>
            <a:r>
              <a:rPr lang="en-US" sz="2800" b="1" dirty="0">
                <a:solidFill>
                  <a:schemeClr val="bg1">
                    <a:lumMod val="20000"/>
                    <a:lumOff val="80000"/>
                  </a:schemeClr>
                </a:solidFill>
                <a:effectLst/>
                <a:latin typeface="Google Sans"/>
                <a:ea typeface="Microsoft JhengHei" panose="020B0604030504040204" pitchFamily="34" charset="-120"/>
                <a:cs typeface="Times New Roman" panose="02020603050405020304" pitchFamily="18" charset="0"/>
              </a:rPr>
              <a:t>What’s Cryptocurrency?</a:t>
            </a:r>
          </a:p>
        </p:txBody>
      </p:sp>
      <p:sp>
        <p:nvSpPr>
          <p:cNvPr id="4" name="TextBox 3">
            <a:extLst>
              <a:ext uri="{FF2B5EF4-FFF2-40B4-BE49-F238E27FC236}">
                <a16:creationId xmlns:a16="http://schemas.microsoft.com/office/drawing/2014/main" id="{AFC19683-57C5-6FDA-011B-F805ED15136A}"/>
              </a:ext>
            </a:extLst>
          </p:cNvPr>
          <p:cNvSpPr txBox="1"/>
          <p:nvPr/>
        </p:nvSpPr>
        <p:spPr>
          <a:xfrm>
            <a:off x="736307" y="2619852"/>
            <a:ext cx="4414490" cy="470000"/>
          </a:xfrm>
          <a:prstGeom prst="rect">
            <a:avLst/>
          </a:prstGeom>
          <a:noFill/>
        </p:spPr>
        <p:txBody>
          <a:bodyPr wrap="square" rtlCol="0">
            <a:spAutoFit/>
          </a:bodyPr>
          <a:lstStyle/>
          <a:p>
            <a:pPr algn="just">
              <a:lnSpc>
                <a:spcPct val="107000"/>
              </a:lnSpc>
              <a:spcAft>
                <a:spcPts val="800"/>
              </a:spcAft>
            </a:pPr>
            <a:r>
              <a:rPr lang="en-US" sz="2400" b="1" dirty="0">
                <a:solidFill>
                  <a:schemeClr val="bg1">
                    <a:lumMod val="20000"/>
                    <a:lumOff val="80000"/>
                  </a:schemeClr>
                </a:solidFill>
                <a:effectLst/>
                <a:latin typeface="Google Sans"/>
                <a:ea typeface="Microsoft JhengHei" panose="020B0604030504040204" pitchFamily="34" charset="-120"/>
                <a:cs typeface="Times New Roman" panose="02020603050405020304" pitchFamily="18" charset="0"/>
              </a:rPr>
              <a:t>How Cryptocurrency works?..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D27303-BB7D-77DC-B584-FE489DA8F849}"/>
              </a:ext>
            </a:extLst>
          </p:cNvPr>
          <p:cNvSpPr>
            <a:spLocks noGrp="1"/>
          </p:cNvSpPr>
          <p:nvPr>
            <p:ph type="body" idx="1"/>
          </p:nvPr>
        </p:nvSpPr>
        <p:spPr>
          <a:xfrm>
            <a:off x="122806" y="1183675"/>
            <a:ext cx="8210870" cy="3216446"/>
          </a:xfrm>
        </p:spPr>
        <p:txBody>
          <a:bodyPr/>
          <a:lstStyle/>
          <a:p>
            <a:pPr algn="just">
              <a:lnSpc>
                <a:spcPct val="107000"/>
              </a:lnSpc>
              <a:spcAft>
                <a:spcPts val="800"/>
              </a:spcAft>
            </a:pP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900" b="1" dirty="0">
                <a:effectLst/>
                <a:latin typeface="Google Sans"/>
                <a:ea typeface="Microsoft JhengHei" panose="020B0604030504040204" pitchFamily="34" charset="-120"/>
                <a:cs typeface="Times New Roman" panose="02020603050405020304" pitchFamily="18" charset="0"/>
              </a:rPr>
              <a:t>Cryptocurrency is a revolutionary digital currency that operates independently of any government or financial institution. It is designed to be a decentralized and secure form of currency, using advanced cryptography to keep transactions safe and transparent.</a:t>
            </a:r>
          </a:p>
          <a:p>
            <a:pPr marL="0" lvl="0" indent="0" algn="just">
              <a:lnSpc>
                <a:spcPct val="107000"/>
              </a:lnSpc>
            </a:pPr>
            <a:endParaRPr lang="en-US" sz="900" dirty="0">
              <a:effectLst/>
              <a:latin typeface="Google Sans"/>
              <a:ea typeface="Calibri" panose="020F0502020204030204" pitchFamily="34" charset="0"/>
              <a:cs typeface="Times New Roman" panose="02020603050405020304" pitchFamily="18" charset="0"/>
            </a:endParaRPr>
          </a:p>
          <a:p>
            <a:pPr marL="457200" algn="just">
              <a:lnSpc>
                <a:spcPct val="107000"/>
              </a:lnSpc>
            </a:pPr>
            <a:r>
              <a:rPr lang="en-US" sz="900" b="1" dirty="0">
                <a:effectLst/>
                <a:latin typeface="Google Sans"/>
                <a:ea typeface="Microsoft JhengHei" panose="020B0604030504040204" pitchFamily="34" charset="-120"/>
                <a:cs typeface="Times New Roman" panose="02020603050405020304" pitchFamily="18" charset="0"/>
              </a:rPr>
              <a:t> </a:t>
            </a:r>
            <a:endParaRPr lang="en-US" sz="900" dirty="0">
              <a:effectLst/>
              <a:latin typeface="Google Sans"/>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900" b="1" dirty="0">
                <a:effectLst/>
                <a:latin typeface="Google Sans"/>
                <a:ea typeface="Microsoft JhengHei" panose="020B0604030504040204" pitchFamily="34" charset="-120"/>
                <a:cs typeface="Times New Roman" panose="02020603050405020304" pitchFamily="18" charset="0"/>
              </a:rPr>
              <a:t>The creation of cryptocurrency involves a complex process known as mining, which involves solving mathematical equations and verifying transactions on the blockchain network. The blockchain is a public ledger that records all transactions and ensures their validity, making it a highly secure and transparent system.</a:t>
            </a:r>
            <a:endParaRPr lang="en-US" sz="900" dirty="0">
              <a:effectLst/>
              <a:latin typeface="Google Sans"/>
              <a:ea typeface="Calibri" panose="020F0502020204030204" pitchFamily="34" charset="0"/>
              <a:cs typeface="Times New Roman" panose="02020603050405020304" pitchFamily="18" charset="0"/>
            </a:endParaRPr>
          </a:p>
          <a:p>
            <a:pPr marL="457200" algn="just">
              <a:lnSpc>
                <a:spcPct val="107000"/>
              </a:lnSpc>
            </a:pPr>
            <a:r>
              <a:rPr lang="en-US" sz="900" b="1" dirty="0">
                <a:effectLst/>
                <a:latin typeface="Google Sans"/>
                <a:ea typeface="Microsoft JhengHei" panose="020B0604030504040204" pitchFamily="34" charset="-120"/>
                <a:cs typeface="Times New Roman" panose="02020603050405020304" pitchFamily="18" charset="0"/>
              </a:rPr>
              <a:t> </a:t>
            </a:r>
          </a:p>
          <a:p>
            <a:pPr marL="457200" algn="just">
              <a:lnSpc>
                <a:spcPct val="107000"/>
              </a:lnSpc>
            </a:pPr>
            <a:endParaRPr lang="en-US" sz="900" dirty="0">
              <a:effectLst/>
              <a:latin typeface="Google Sans"/>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900" b="1" dirty="0">
                <a:effectLst/>
                <a:latin typeface="Google Sans"/>
                <a:ea typeface="Microsoft JhengHei" panose="020B0604030504040204" pitchFamily="34" charset="-120"/>
                <a:cs typeface="Times New Roman" panose="02020603050405020304" pitchFamily="18" charset="0"/>
              </a:rPr>
              <a:t>Cryptocurrencies offer a range of benefits over traditional fiat currencies, such as low transaction fees, fast processing times, and a high level of privacy and security. They can be bought and sold on cryptocurrency exchanges, and can also be used to purchase goods and services online.</a:t>
            </a:r>
            <a:endParaRPr lang="en-US" sz="900" dirty="0">
              <a:effectLst/>
              <a:latin typeface="Google Sans"/>
              <a:ea typeface="Calibri" panose="020F0502020204030204" pitchFamily="34" charset="0"/>
              <a:cs typeface="Times New Roman" panose="02020603050405020304" pitchFamily="18" charset="0"/>
            </a:endParaRPr>
          </a:p>
          <a:p>
            <a:pPr marL="457200" algn="just">
              <a:lnSpc>
                <a:spcPct val="107000"/>
              </a:lnSpc>
            </a:pPr>
            <a:r>
              <a:rPr lang="en-US" sz="900" b="1" dirty="0">
                <a:effectLst/>
                <a:latin typeface="Google Sans"/>
                <a:ea typeface="Microsoft JhengHei" panose="020B0604030504040204" pitchFamily="34" charset="-120"/>
                <a:cs typeface="Times New Roman" panose="02020603050405020304" pitchFamily="18" charset="0"/>
              </a:rPr>
              <a:t> </a:t>
            </a:r>
          </a:p>
          <a:p>
            <a:pPr marL="457200" algn="just">
              <a:lnSpc>
                <a:spcPct val="107000"/>
              </a:lnSpc>
            </a:pPr>
            <a:endParaRPr lang="en-US" sz="900" dirty="0">
              <a:effectLst/>
              <a:latin typeface="Google Sans"/>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900" b="1" dirty="0">
                <a:effectLst/>
                <a:latin typeface="Google Sans"/>
                <a:ea typeface="Microsoft JhengHei" panose="020B0604030504040204" pitchFamily="34" charset="-120"/>
                <a:cs typeface="Times New Roman" panose="02020603050405020304" pitchFamily="18" charset="0"/>
              </a:rPr>
              <a:t>However, the world of cryptocurrency is also highly volatile and constantly evolving. The value of cryptocurrencies can fluctuate widely in a short period of time, making it a risky investment. Additionally, regulation and adoption of cryptocurrencies vary widely across different countries and jurisdictions, adding to the complexity of this exciting and rapidly changing field.</a:t>
            </a:r>
            <a:endParaRPr lang="en-US" sz="900" dirty="0">
              <a:effectLst/>
              <a:latin typeface="Google Sans"/>
              <a:ea typeface="Calibri" panose="020F0502020204030204" pitchFamily="34" charset="0"/>
              <a:cs typeface="Times New Roman" panose="02020603050405020304" pitchFamily="18" charset="0"/>
            </a:endParaRPr>
          </a:p>
          <a:p>
            <a:pPr marL="457200" algn="just">
              <a:lnSpc>
                <a:spcPct val="107000"/>
              </a:lnSpc>
            </a:pPr>
            <a:r>
              <a:rPr lang="en-US" sz="900" b="1" dirty="0">
                <a:effectLst/>
                <a:latin typeface="Google Sans"/>
                <a:ea typeface="Microsoft JhengHei" panose="020B0604030504040204" pitchFamily="34" charset="-120"/>
                <a:cs typeface="Times New Roman" panose="02020603050405020304" pitchFamily="18" charset="0"/>
              </a:rPr>
              <a:t> </a:t>
            </a:r>
          </a:p>
          <a:p>
            <a:pPr marL="457200" algn="just">
              <a:lnSpc>
                <a:spcPct val="107000"/>
              </a:lnSpc>
            </a:pPr>
            <a:endParaRPr lang="en-US" sz="900" dirty="0">
              <a:effectLst/>
              <a:latin typeface="Google Sans"/>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900" b="1" dirty="0">
                <a:effectLst/>
                <a:latin typeface="Google Sans"/>
                <a:ea typeface="Microsoft JhengHei" panose="020B0604030504040204" pitchFamily="34" charset="-120"/>
                <a:cs typeface="Times New Roman" panose="02020603050405020304" pitchFamily="18" charset="0"/>
              </a:rPr>
              <a:t>Cryptocurrency exchanges and trading platforms are digital marketplaces where users can buy, sell, and trade various cryptocurrencies. These platforms offer a convenient and efficient way to exchange digital assets, and are designed to be user-friendly for both novice and experienced traders.</a:t>
            </a:r>
            <a:endParaRPr lang="en-US" sz="900" dirty="0">
              <a:effectLst/>
              <a:latin typeface="Google Sans"/>
              <a:ea typeface="Calibri" panose="020F0502020204030204" pitchFamily="34" charset="0"/>
              <a:cs typeface="Times New Roman" panose="02020603050405020304" pitchFamily="18" charset="0"/>
            </a:endParaRPr>
          </a:p>
          <a:p>
            <a:pPr marL="457200" algn="just">
              <a:lnSpc>
                <a:spcPct val="107000"/>
              </a:lnSpc>
            </a:pPr>
            <a:r>
              <a:rPr lang="en-US" sz="900" b="1" dirty="0">
                <a:effectLst/>
                <a:latin typeface="Google Sans"/>
                <a:ea typeface="Microsoft JhengHei" panose="020B0604030504040204" pitchFamily="34" charset="-120"/>
                <a:cs typeface="Times New Roman" panose="02020603050405020304" pitchFamily="18" charset="0"/>
              </a:rPr>
              <a:t> </a:t>
            </a:r>
          </a:p>
          <a:p>
            <a:pPr marL="457200" algn="just">
              <a:lnSpc>
                <a:spcPct val="107000"/>
              </a:lnSpc>
            </a:pPr>
            <a:endParaRPr lang="en-US" sz="900" dirty="0">
              <a:effectLst/>
              <a:latin typeface="Google Sans"/>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sz="900" b="1" dirty="0">
                <a:effectLst/>
                <a:latin typeface="Google Sans"/>
                <a:ea typeface="Microsoft JhengHei" panose="020B0604030504040204" pitchFamily="34" charset="-120"/>
                <a:cs typeface="Times New Roman" panose="02020603050405020304" pitchFamily="18" charset="0"/>
              </a:rPr>
              <a:t>To use a cryptocurrency exchanger, users typically need to create an account and go through a verification process. Once verified, they can deposit funds into their account using a variety of payment methods. These funds can then be used to buy or sell cryptocurrencies at market-driven prices.</a:t>
            </a:r>
          </a:p>
          <a:p>
            <a:pPr marL="0" lvl="0" indent="0" algn="just">
              <a:lnSpc>
                <a:spcPct val="107000"/>
              </a:lnSpc>
              <a:spcAft>
                <a:spcPts val="800"/>
              </a:spcAft>
            </a:pPr>
            <a:endParaRPr lang="en-US" sz="900" b="1" dirty="0">
              <a:effectLst/>
              <a:latin typeface="Google Sans"/>
              <a:ea typeface="Microsoft JhengHei" panose="020B0604030504040204" pitchFamily="34" charset="-12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900" b="1" dirty="0">
                <a:effectLst/>
                <a:latin typeface="Google Sans"/>
                <a:ea typeface="Microsoft JhengHei" panose="020B0604030504040204" pitchFamily="34" charset="-120"/>
                <a:cs typeface="Times New Roman" panose="02020603050405020304" pitchFamily="18" charset="0"/>
              </a:rPr>
              <a:t>Each exchange offers different features, such as trading pairs, order types, and charting tools, to help traders </a:t>
            </a:r>
            <a:r>
              <a:rPr lang="en-US" sz="900" b="1" dirty="0" err="1">
                <a:effectLst/>
                <a:latin typeface="Google Sans"/>
                <a:ea typeface="Microsoft JhengHei" panose="020B0604030504040204" pitchFamily="34" charset="-120"/>
                <a:cs typeface="Times New Roman" panose="02020603050405020304" pitchFamily="18" charset="0"/>
              </a:rPr>
              <a:t>analyse</a:t>
            </a:r>
            <a:r>
              <a:rPr lang="en-US" sz="900" b="1" dirty="0">
                <a:effectLst/>
                <a:latin typeface="Google Sans"/>
                <a:ea typeface="Microsoft JhengHei" panose="020B0604030504040204" pitchFamily="34" charset="-120"/>
                <a:cs typeface="Times New Roman" panose="02020603050405020304" pitchFamily="18" charset="0"/>
              </a:rPr>
              <a:t> and execute their trades. Some exchanges even offer margin trading and futures trading for advanced users.</a:t>
            </a:r>
            <a:endParaRPr lang="en-US" sz="900" dirty="0">
              <a:effectLst/>
              <a:latin typeface="Google Sans"/>
              <a:ea typeface="Calibri" panose="020F0502020204030204" pitchFamily="34" charset="0"/>
              <a:cs typeface="Times New Roman" panose="02020603050405020304" pitchFamily="18" charset="0"/>
            </a:endParaRPr>
          </a:p>
          <a:p>
            <a:pPr marL="457200" algn="just">
              <a:lnSpc>
                <a:spcPct val="107000"/>
              </a:lnSpc>
            </a:pPr>
            <a:r>
              <a:rPr lang="en-US" sz="900" b="1" dirty="0">
                <a:effectLst/>
                <a:latin typeface="Google Sans"/>
                <a:ea typeface="Microsoft JhengHei" panose="020B0604030504040204" pitchFamily="34" charset="-120"/>
                <a:cs typeface="Times New Roman" panose="02020603050405020304" pitchFamily="18" charset="0"/>
              </a:rPr>
              <a:t> </a:t>
            </a:r>
          </a:p>
          <a:p>
            <a:pPr marL="457200" algn="just">
              <a:lnSpc>
                <a:spcPct val="107000"/>
              </a:lnSpc>
            </a:pPr>
            <a:endParaRPr lang="en-US" sz="900" dirty="0">
              <a:effectLst/>
              <a:latin typeface="Google Sans"/>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sz="900" b="1" dirty="0">
                <a:effectLst/>
                <a:latin typeface="Google Sans"/>
                <a:ea typeface="Microsoft JhengHei" panose="020B0604030504040204" pitchFamily="34" charset="-120"/>
                <a:cs typeface="Times New Roman" panose="02020603050405020304" pitchFamily="18" charset="0"/>
              </a:rPr>
              <a:t>However, trading cryptocurrencies can be risky due to the high volatility of the market. Therefore, it's important for traders to conduct their own research and make informed decisions when investing. They should also take necessary security measures, such as using two-factor authentication and keeping their private keys secure, to protect their assets from potential hacks or theft.</a:t>
            </a:r>
            <a:endParaRPr lang="en-US" sz="900" dirty="0">
              <a:effectLst/>
              <a:latin typeface="Google Sans"/>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Clr>
                <a:srgbClr val="181818"/>
              </a:buClr>
              <a:buSzPts val="1100"/>
              <a:buFont typeface="Arial"/>
              <a:buNone/>
            </a:pPr>
            <a:endParaRPr lang="en-US" sz="800" dirty="0"/>
          </a:p>
          <a:p>
            <a:pPr marL="0" lvl="0" indent="0" algn="l" rtl="0">
              <a:spcBef>
                <a:spcPts val="0"/>
              </a:spcBef>
              <a:spcAft>
                <a:spcPts val="0"/>
              </a:spcAft>
              <a:buClr>
                <a:srgbClr val="181818"/>
              </a:buClr>
              <a:buSzPts val="1100"/>
              <a:buFont typeface="Arial"/>
              <a:buNone/>
            </a:pPr>
            <a:endParaRPr lang="en-US" sz="800" dirty="0"/>
          </a:p>
          <a:p>
            <a:endParaRPr lang="en-IN" sz="800" dirty="0"/>
          </a:p>
        </p:txBody>
      </p:sp>
    </p:spTree>
    <p:extLst>
      <p:ext uri="{BB962C8B-B14F-4D97-AF65-F5344CB8AC3E}">
        <p14:creationId xmlns:p14="http://schemas.microsoft.com/office/powerpoint/2010/main" val="4039692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3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Technology Used</a:t>
            </a:r>
            <a:endParaRPr dirty="0"/>
          </a:p>
        </p:txBody>
      </p:sp>
      <p:sp>
        <p:nvSpPr>
          <p:cNvPr id="619" name="Google Shape;619;p34"/>
          <p:cNvSpPr txBox="1">
            <a:spLocks noGrp="1"/>
          </p:cNvSpPr>
          <p:nvPr>
            <p:ph type="body" idx="1"/>
          </p:nvPr>
        </p:nvSpPr>
        <p:spPr>
          <a:xfrm>
            <a:off x="219456" y="1518000"/>
            <a:ext cx="6217920" cy="3407568"/>
          </a:xfrm>
          <a:prstGeom prst="rect">
            <a:avLst/>
          </a:prstGeom>
        </p:spPr>
        <p:txBody>
          <a:bodyPr spcFirstLastPara="1" wrap="square" lIns="91425" tIns="91425" rIns="91425" bIns="91425" anchor="ctr" anchorCtr="0">
            <a:noAutofit/>
          </a:bodyPr>
          <a:lstStyle/>
          <a:p>
            <a:pPr marL="285750" indent="-285750">
              <a:buClr>
                <a:srgbClr val="2D5DE2"/>
              </a:buClr>
              <a:buSzPts val="1100"/>
            </a:pPr>
            <a:r>
              <a:rPr lang="en-US" u="sng" dirty="0">
                <a:solidFill>
                  <a:srgbClr val="8E8BD8"/>
                </a:solidFill>
              </a:rPr>
              <a:t>HTML</a:t>
            </a:r>
            <a:r>
              <a:rPr lang="en-US" dirty="0">
                <a:solidFill>
                  <a:srgbClr val="8E8BD8"/>
                </a:solidFill>
              </a:rPr>
              <a:t>: </a:t>
            </a:r>
            <a:r>
              <a:rPr lang="en-US" sz="1600" b="0" i="0" dirty="0">
                <a:effectLst/>
                <a:latin typeface="Söhne"/>
              </a:rPr>
              <a:t>HTML is used for creating and structuring content on the web.</a:t>
            </a:r>
          </a:p>
          <a:p>
            <a:pPr marL="0" indent="0">
              <a:buClr>
                <a:srgbClr val="2D5DE2"/>
              </a:buClr>
              <a:buSzPts val="1100"/>
              <a:buNone/>
            </a:pPr>
            <a:endParaRPr lang="en-US" dirty="0"/>
          </a:p>
          <a:p>
            <a:pPr marL="285750" indent="-285750">
              <a:buClr>
                <a:srgbClr val="2D5DE2"/>
              </a:buClr>
              <a:buSzPts val="1100"/>
            </a:pPr>
            <a:r>
              <a:rPr lang="en-US" u="sng" dirty="0">
                <a:solidFill>
                  <a:srgbClr val="8E8BD8"/>
                </a:solidFill>
              </a:rPr>
              <a:t>CSS</a:t>
            </a:r>
            <a:r>
              <a:rPr lang="en-US" dirty="0">
                <a:solidFill>
                  <a:srgbClr val="8E8BD8"/>
                </a:solidFill>
              </a:rPr>
              <a:t>: </a:t>
            </a:r>
            <a:r>
              <a:rPr lang="en-US" sz="1600" dirty="0">
                <a:latin typeface="Söhne"/>
                <a:cs typeface="Times New Roman" pitchFamily="18" charset="0"/>
              </a:rPr>
              <a:t>U</a:t>
            </a:r>
            <a:r>
              <a:rPr lang="en-US" sz="1600" b="0" i="0" dirty="0">
                <a:effectLst/>
                <a:latin typeface="Söhne"/>
              </a:rPr>
              <a:t>sed for styling and formatting HTML content on the web.</a:t>
            </a:r>
            <a:endParaRPr lang="en-US" dirty="0">
              <a:solidFill>
                <a:srgbClr val="8E8BD8"/>
              </a:solidFill>
            </a:endParaRPr>
          </a:p>
          <a:p>
            <a:pPr marL="285750" indent="-285750">
              <a:buClr>
                <a:srgbClr val="2D5DE2"/>
              </a:buClr>
              <a:buSzPts val="1100"/>
            </a:pPr>
            <a:endParaRPr lang="en-US" u="sng" dirty="0"/>
          </a:p>
          <a:p>
            <a:pPr marL="285750" indent="-285750">
              <a:buClr>
                <a:srgbClr val="2D5DE2"/>
              </a:buClr>
              <a:buSzPts val="1100"/>
            </a:pPr>
            <a:r>
              <a:rPr lang="en-US" u="sng" dirty="0">
                <a:solidFill>
                  <a:srgbClr val="8E8BD8"/>
                </a:solidFill>
              </a:rPr>
              <a:t>JAVASCRIPT</a:t>
            </a:r>
            <a:r>
              <a:rPr lang="en-US" dirty="0">
                <a:solidFill>
                  <a:srgbClr val="8E8BD8"/>
                </a:solidFill>
              </a:rPr>
              <a:t>: </a:t>
            </a:r>
            <a:r>
              <a:rPr lang="en-US" sz="1600" dirty="0">
                <a:latin typeface="Söhne"/>
                <a:cs typeface="Times New Roman" pitchFamily="18" charset="0"/>
              </a:rPr>
              <a:t>U</a:t>
            </a:r>
            <a:r>
              <a:rPr lang="en-US" sz="1600" b="0" i="0" dirty="0">
                <a:effectLst/>
                <a:latin typeface="Söhne"/>
              </a:rPr>
              <a:t>sed for creating interactive and dynamic behavior on web pages.</a:t>
            </a:r>
          </a:p>
          <a:p>
            <a:pPr marL="0" indent="0">
              <a:buClr>
                <a:srgbClr val="2D5DE2"/>
              </a:buClr>
              <a:buSzPts val="1100"/>
              <a:buNone/>
            </a:pPr>
            <a:endParaRPr lang="en-US" u="sng" dirty="0"/>
          </a:p>
          <a:p>
            <a:pPr marL="285750" indent="-285750">
              <a:buClr>
                <a:srgbClr val="2D5DE2"/>
              </a:buClr>
              <a:buSzPts val="1100"/>
            </a:pPr>
            <a:r>
              <a:rPr lang="en-US" u="sng" dirty="0">
                <a:solidFill>
                  <a:srgbClr val="8E8BD8"/>
                </a:solidFill>
              </a:rPr>
              <a:t>API Network</a:t>
            </a:r>
            <a:r>
              <a:rPr lang="en-US" dirty="0">
                <a:solidFill>
                  <a:srgbClr val="8E8BD8"/>
                </a:solidFill>
              </a:rPr>
              <a:t>:</a:t>
            </a:r>
            <a:r>
              <a:rPr lang="en-US" sz="1600" dirty="0">
                <a:latin typeface="Söhne"/>
                <a:cs typeface="Times New Roman" pitchFamily="18" charset="0"/>
              </a:rPr>
              <a:t> A</a:t>
            </a:r>
            <a:r>
              <a:rPr lang="en-US" sz="1600" b="0" i="0" dirty="0">
                <a:effectLst/>
                <a:latin typeface="Söhne"/>
              </a:rPr>
              <a:t>llows different software applications to communicate and exchange data with each other over the internet.</a:t>
            </a:r>
            <a:endParaRPr lang="en-US" dirty="0">
              <a:solidFill>
                <a:srgbClr val="8E8BD8"/>
              </a:solidFill>
            </a:endParaRPr>
          </a:p>
          <a:p>
            <a:pPr marL="0" lvl="0" indent="0" algn="l" rtl="0">
              <a:spcBef>
                <a:spcPts val="0"/>
              </a:spcBef>
              <a:spcAft>
                <a:spcPts val="0"/>
              </a:spcAft>
              <a:buClr>
                <a:srgbClr val="2D5DE2"/>
              </a:buClr>
              <a:buSzPts val="1100"/>
              <a:buFont typeface="Arial"/>
              <a:buNone/>
            </a:pPr>
            <a:endParaRPr dirty="0">
              <a:solidFill>
                <a:srgbClr val="8E8BD8"/>
              </a:solidFill>
            </a:endParaRPr>
          </a:p>
        </p:txBody>
      </p:sp>
      <p:grpSp>
        <p:nvGrpSpPr>
          <p:cNvPr id="620" name="Google Shape;620;p34"/>
          <p:cNvGrpSpPr/>
          <p:nvPr/>
        </p:nvGrpSpPr>
        <p:grpSpPr>
          <a:xfrm>
            <a:off x="6740131" y="1959530"/>
            <a:ext cx="1803600" cy="1803600"/>
            <a:chOff x="5737775" y="2025425"/>
            <a:chExt cx="1803600" cy="1803600"/>
          </a:xfrm>
        </p:grpSpPr>
        <p:sp>
          <p:nvSpPr>
            <p:cNvPr id="621" name="Google Shape;621;p34"/>
            <p:cNvSpPr/>
            <p:nvPr/>
          </p:nvSpPr>
          <p:spPr>
            <a:xfrm>
              <a:off x="6152448" y="2425929"/>
              <a:ext cx="974250" cy="1002608"/>
            </a:xfrm>
            <a:custGeom>
              <a:avLst/>
              <a:gdLst/>
              <a:ahLst/>
              <a:cxnLst/>
              <a:rect l="l" t="t" r="r" b="b"/>
              <a:pathLst>
                <a:path w="202863" h="208768" extrusionOk="0">
                  <a:moveTo>
                    <a:pt x="109179" y="12004"/>
                  </a:moveTo>
                  <a:cubicBezTo>
                    <a:pt x="107515" y="12004"/>
                    <a:pt x="106145" y="13374"/>
                    <a:pt x="106145" y="15070"/>
                  </a:cubicBezTo>
                  <a:cubicBezTo>
                    <a:pt x="106145" y="16767"/>
                    <a:pt x="107515" y="18137"/>
                    <a:pt x="109179" y="18137"/>
                  </a:cubicBezTo>
                  <a:lnTo>
                    <a:pt x="115181" y="18137"/>
                  </a:lnTo>
                  <a:cubicBezTo>
                    <a:pt x="116877" y="18137"/>
                    <a:pt x="118247" y="16767"/>
                    <a:pt x="118247" y="15070"/>
                  </a:cubicBezTo>
                  <a:cubicBezTo>
                    <a:pt x="118247" y="13374"/>
                    <a:pt x="116877" y="12004"/>
                    <a:pt x="115181" y="12004"/>
                  </a:cubicBezTo>
                  <a:close/>
                  <a:moveTo>
                    <a:pt x="127185" y="12004"/>
                  </a:moveTo>
                  <a:cubicBezTo>
                    <a:pt x="125488" y="12004"/>
                    <a:pt x="124118" y="13374"/>
                    <a:pt x="124118" y="15070"/>
                  </a:cubicBezTo>
                  <a:cubicBezTo>
                    <a:pt x="124118" y="16767"/>
                    <a:pt x="125488" y="18137"/>
                    <a:pt x="127185" y="18137"/>
                  </a:cubicBezTo>
                  <a:lnTo>
                    <a:pt x="133187" y="18137"/>
                  </a:lnTo>
                  <a:cubicBezTo>
                    <a:pt x="134850" y="18137"/>
                    <a:pt x="136253" y="16767"/>
                    <a:pt x="136253" y="15070"/>
                  </a:cubicBezTo>
                  <a:cubicBezTo>
                    <a:pt x="136253" y="13374"/>
                    <a:pt x="134850" y="12004"/>
                    <a:pt x="133187" y="12004"/>
                  </a:cubicBezTo>
                  <a:close/>
                  <a:moveTo>
                    <a:pt x="145158" y="12004"/>
                  </a:moveTo>
                  <a:cubicBezTo>
                    <a:pt x="143462" y="12004"/>
                    <a:pt x="142124" y="13374"/>
                    <a:pt x="142124" y="15070"/>
                  </a:cubicBezTo>
                  <a:cubicBezTo>
                    <a:pt x="142124" y="16767"/>
                    <a:pt x="143462" y="18137"/>
                    <a:pt x="145158" y="18137"/>
                  </a:cubicBezTo>
                  <a:lnTo>
                    <a:pt x="151160" y="18137"/>
                  </a:lnTo>
                  <a:cubicBezTo>
                    <a:pt x="152856" y="18137"/>
                    <a:pt x="154226" y="16767"/>
                    <a:pt x="154226" y="15070"/>
                  </a:cubicBezTo>
                  <a:cubicBezTo>
                    <a:pt x="154226" y="13374"/>
                    <a:pt x="152856" y="12004"/>
                    <a:pt x="151160" y="12004"/>
                  </a:cubicBezTo>
                  <a:close/>
                  <a:moveTo>
                    <a:pt x="109146" y="63609"/>
                  </a:moveTo>
                  <a:cubicBezTo>
                    <a:pt x="110875" y="63609"/>
                    <a:pt x="112441" y="64294"/>
                    <a:pt x="113550" y="65435"/>
                  </a:cubicBezTo>
                  <a:cubicBezTo>
                    <a:pt x="114691" y="66545"/>
                    <a:pt x="115376" y="68078"/>
                    <a:pt x="115376" y="69807"/>
                  </a:cubicBezTo>
                  <a:cubicBezTo>
                    <a:pt x="115376" y="71503"/>
                    <a:pt x="114691" y="73036"/>
                    <a:pt x="113550" y="74178"/>
                  </a:cubicBezTo>
                  <a:cubicBezTo>
                    <a:pt x="112441" y="75287"/>
                    <a:pt x="110875" y="75972"/>
                    <a:pt x="109146" y="75972"/>
                  </a:cubicBezTo>
                  <a:lnTo>
                    <a:pt x="93391" y="75972"/>
                  </a:lnTo>
                  <a:lnTo>
                    <a:pt x="93391" y="63609"/>
                  </a:lnTo>
                  <a:close/>
                  <a:moveTo>
                    <a:pt x="109146" y="82104"/>
                  </a:moveTo>
                  <a:cubicBezTo>
                    <a:pt x="110875" y="82104"/>
                    <a:pt x="112441" y="82789"/>
                    <a:pt x="113550" y="83931"/>
                  </a:cubicBezTo>
                  <a:cubicBezTo>
                    <a:pt x="114691" y="85040"/>
                    <a:pt x="115376" y="86606"/>
                    <a:pt x="115376" y="88302"/>
                  </a:cubicBezTo>
                  <a:cubicBezTo>
                    <a:pt x="115376" y="89998"/>
                    <a:pt x="114691" y="91564"/>
                    <a:pt x="113550" y="92673"/>
                  </a:cubicBezTo>
                  <a:cubicBezTo>
                    <a:pt x="112441" y="93782"/>
                    <a:pt x="110875" y="94500"/>
                    <a:pt x="109146" y="94500"/>
                  </a:cubicBezTo>
                  <a:lnTo>
                    <a:pt x="93391" y="94500"/>
                  </a:lnTo>
                  <a:lnTo>
                    <a:pt x="93391" y="82104"/>
                  </a:lnTo>
                  <a:close/>
                  <a:moveTo>
                    <a:pt x="97305" y="50822"/>
                  </a:moveTo>
                  <a:cubicBezTo>
                    <a:pt x="95609" y="50822"/>
                    <a:pt x="94271" y="52159"/>
                    <a:pt x="94271" y="53855"/>
                  </a:cubicBezTo>
                  <a:lnTo>
                    <a:pt x="94271" y="57476"/>
                  </a:lnTo>
                  <a:lnTo>
                    <a:pt x="84420" y="57476"/>
                  </a:lnTo>
                  <a:cubicBezTo>
                    <a:pt x="82724" y="57476"/>
                    <a:pt x="81354" y="58846"/>
                    <a:pt x="81354" y="60542"/>
                  </a:cubicBezTo>
                  <a:cubicBezTo>
                    <a:pt x="81354" y="62239"/>
                    <a:pt x="82724" y="63609"/>
                    <a:pt x="84420" y="63609"/>
                  </a:cubicBezTo>
                  <a:lnTo>
                    <a:pt x="87258" y="63609"/>
                  </a:lnTo>
                  <a:lnTo>
                    <a:pt x="87258" y="94500"/>
                  </a:lnTo>
                  <a:lnTo>
                    <a:pt x="84420" y="94500"/>
                  </a:lnTo>
                  <a:cubicBezTo>
                    <a:pt x="82724" y="94500"/>
                    <a:pt x="81354" y="95870"/>
                    <a:pt x="81354" y="97566"/>
                  </a:cubicBezTo>
                  <a:cubicBezTo>
                    <a:pt x="81354" y="99230"/>
                    <a:pt x="82724" y="100632"/>
                    <a:pt x="84420" y="100632"/>
                  </a:cubicBezTo>
                  <a:lnTo>
                    <a:pt x="94271" y="100632"/>
                  </a:lnTo>
                  <a:lnTo>
                    <a:pt x="94271" y="104220"/>
                  </a:lnTo>
                  <a:cubicBezTo>
                    <a:pt x="94271" y="105917"/>
                    <a:pt x="95609" y="107287"/>
                    <a:pt x="97305" y="107287"/>
                  </a:cubicBezTo>
                  <a:cubicBezTo>
                    <a:pt x="99001" y="107287"/>
                    <a:pt x="100371" y="105917"/>
                    <a:pt x="100371" y="104220"/>
                  </a:cubicBezTo>
                  <a:lnTo>
                    <a:pt x="100371" y="100632"/>
                  </a:lnTo>
                  <a:lnTo>
                    <a:pt x="106080" y="100632"/>
                  </a:lnTo>
                  <a:lnTo>
                    <a:pt x="106080" y="104220"/>
                  </a:lnTo>
                  <a:cubicBezTo>
                    <a:pt x="106080" y="105917"/>
                    <a:pt x="107450" y="107287"/>
                    <a:pt x="109146" y="107287"/>
                  </a:cubicBezTo>
                  <a:cubicBezTo>
                    <a:pt x="110810" y="107287"/>
                    <a:pt x="112212" y="105917"/>
                    <a:pt x="112212" y="104220"/>
                  </a:cubicBezTo>
                  <a:lnTo>
                    <a:pt x="112212" y="100208"/>
                  </a:lnTo>
                  <a:cubicBezTo>
                    <a:pt x="114365" y="99654"/>
                    <a:pt x="116322" y="98545"/>
                    <a:pt x="117855" y="97011"/>
                  </a:cubicBezTo>
                  <a:cubicBezTo>
                    <a:pt x="120106" y="94761"/>
                    <a:pt x="121509" y="91694"/>
                    <a:pt x="121509" y="88302"/>
                  </a:cubicBezTo>
                  <a:cubicBezTo>
                    <a:pt x="121509" y="84746"/>
                    <a:pt x="119943" y="81387"/>
                    <a:pt x="117268" y="79038"/>
                  </a:cubicBezTo>
                  <a:cubicBezTo>
                    <a:pt x="119943" y="76722"/>
                    <a:pt x="121509" y="73362"/>
                    <a:pt x="121509" y="69807"/>
                  </a:cubicBezTo>
                  <a:cubicBezTo>
                    <a:pt x="121509" y="66414"/>
                    <a:pt x="120106" y="63315"/>
                    <a:pt x="117855" y="61097"/>
                  </a:cubicBezTo>
                  <a:cubicBezTo>
                    <a:pt x="116322" y="59564"/>
                    <a:pt x="114365" y="58422"/>
                    <a:pt x="112212" y="57868"/>
                  </a:cubicBezTo>
                  <a:lnTo>
                    <a:pt x="112212" y="53855"/>
                  </a:lnTo>
                  <a:cubicBezTo>
                    <a:pt x="112212" y="52159"/>
                    <a:pt x="110810" y="50822"/>
                    <a:pt x="109146" y="50822"/>
                  </a:cubicBezTo>
                  <a:cubicBezTo>
                    <a:pt x="107450" y="50822"/>
                    <a:pt x="106080" y="52159"/>
                    <a:pt x="106080" y="53855"/>
                  </a:cubicBezTo>
                  <a:lnTo>
                    <a:pt x="106080" y="57476"/>
                  </a:lnTo>
                  <a:lnTo>
                    <a:pt x="100371" y="57476"/>
                  </a:lnTo>
                  <a:lnTo>
                    <a:pt x="100371" y="53855"/>
                  </a:lnTo>
                  <a:cubicBezTo>
                    <a:pt x="100371" y="52159"/>
                    <a:pt x="99001" y="50822"/>
                    <a:pt x="97305" y="50822"/>
                  </a:cubicBezTo>
                  <a:close/>
                  <a:moveTo>
                    <a:pt x="101448" y="37187"/>
                  </a:moveTo>
                  <a:cubicBezTo>
                    <a:pt x="89868" y="37187"/>
                    <a:pt x="79397" y="41851"/>
                    <a:pt x="71829" y="49452"/>
                  </a:cubicBezTo>
                  <a:cubicBezTo>
                    <a:pt x="64261" y="57020"/>
                    <a:pt x="59564" y="67491"/>
                    <a:pt x="59564" y="79038"/>
                  </a:cubicBezTo>
                  <a:cubicBezTo>
                    <a:pt x="59564" y="90618"/>
                    <a:pt x="64261" y="101089"/>
                    <a:pt x="71829" y="108657"/>
                  </a:cubicBezTo>
                  <a:cubicBezTo>
                    <a:pt x="79397" y="116225"/>
                    <a:pt x="89868" y="120922"/>
                    <a:pt x="101448" y="120922"/>
                  </a:cubicBezTo>
                  <a:cubicBezTo>
                    <a:pt x="112995" y="120922"/>
                    <a:pt x="123466" y="116225"/>
                    <a:pt x="131034" y="108657"/>
                  </a:cubicBezTo>
                  <a:cubicBezTo>
                    <a:pt x="138634" y="101089"/>
                    <a:pt x="143299" y="90618"/>
                    <a:pt x="143299" y="79038"/>
                  </a:cubicBezTo>
                  <a:cubicBezTo>
                    <a:pt x="143299" y="75809"/>
                    <a:pt x="142940" y="72612"/>
                    <a:pt x="142222" y="69546"/>
                  </a:cubicBezTo>
                  <a:cubicBezTo>
                    <a:pt x="141472" y="66381"/>
                    <a:pt x="140396" y="63380"/>
                    <a:pt x="138993" y="60542"/>
                  </a:cubicBezTo>
                  <a:cubicBezTo>
                    <a:pt x="138454" y="59465"/>
                    <a:pt x="137360" y="58842"/>
                    <a:pt x="136231" y="58842"/>
                  </a:cubicBezTo>
                  <a:cubicBezTo>
                    <a:pt x="135787" y="58842"/>
                    <a:pt x="135338" y="58938"/>
                    <a:pt x="134916" y="59140"/>
                  </a:cubicBezTo>
                  <a:cubicBezTo>
                    <a:pt x="133382" y="59923"/>
                    <a:pt x="132795" y="61749"/>
                    <a:pt x="133513" y="63250"/>
                  </a:cubicBezTo>
                  <a:cubicBezTo>
                    <a:pt x="134720" y="65664"/>
                    <a:pt x="135633" y="68241"/>
                    <a:pt x="136253" y="70916"/>
                  </a:cubicBezTo>
                  <a:cubicBezTo>
                    <a:pt x="136873" y="73525"/>
                    <a:pt x="137199" y="76233"/>
                    <a:pt x="137199" y="79038"/>
                  </a:cubicBezTo>
                  <a:cubicBezTo>
                    <a:pt x="137199" y="88922"/>
                    <a:pt x="133187" y="97860"/>
                    <a:pt x="126728" y="104318"/>
                  </a:cubicBezTo>
                  <a:cubicBezTo>
                    <a:pt x="120237" y="110810"/>
                    <a:pt x="111299" y="114789"/>
                    <a:pt x="101448" y="114789"/>
                  </a:cubicBezTo>
                  <a:cubicBezTo>
                    <a:pt x="91564" y="114789"/>
                    <a:pt x="82626" y="110810"/>
                    <a:pt x="76135" y="104318"/>
                  </a:cubicBezTo>
                  <a:cubicBezTo>
                    <a:pt x="69676" y="97860"/>
                    <a:pt x="65664" y="88922"/>
                    <a:pt x="65664" y="79038"/>
                  </a:cubicBezTo>
                  <a:cubicBezTo>
                    <a:pt x="65664" y="69187"/>
                    <a:pt x="69676" y="60216"/>
                    <a:pt x="76135" y="53758"/>
                  </a:cubicBezTo>
                  <a:cubicBezTo>
                    <a:pt x="82626" y="47299"/>
                    <a:pt x="91564" y="43287"/>
                    <a:pt x="101448" y="43287"/>
                  </a:cubicBezTo>
                  <a:cubicBezTo>
                    <a:pt x="106112" y="43287"/>
                    <a:pt x="110581" y="44167"/>
                    <a:pt x="114626" y="45798"/>
                  </a:cubicBezTo>
                  <a:cubicBezTo>
                    <a:pt x="118867" y="47462"/>
                    <a:pt x="122683" y="49941"/>
                    <a:pt x="125978" y="53007"/>
                  </a:cubicBezTo>
                  <a:cubicBezTo>
                    <a:pt x="126557" y="53571"/>
                    <a:pt x="127301" y="53849"/>
                    <a:pt x="128048" y="53849"/>
                  </a:cubicBezTo>
                  <a:cubicBezTo>
                    <a:pt x="128859" y="53849"/>
                    <a:pt x="129673" y="53522"/>
                    <a:pt x="130284" y="52877"/>
                  </a:cubicBezTo>
                  <a:cubicBezTo>
                    <a:pt x="131425" y="51670"/>
                    <a:pt x="131360" y="49745"/>
                    <a:pt x="130153" y="48571"/>
                  </a:cubicBezTo>
                  <a:cubicBezTo>
                    <a:pt x="126337" y="44983"/>
                    <a:pt x="121835" y="42112"/>
                    <a:pt x="116877" y="40122"/>
                  </a:cubicBezTo>
                  <a:cubicBezTo>
                    <a:pt x="112082" y="38230"/>
                    <a:pt x="106863" y="37187"/>
                    <a:pt x="101448" y="37187"/>
                  </a:cubicBezTo>
                  <a:close/>
                  <a:moveTo>
                    <a:pt x="159576" y="30141"/>
                  </a:moveTo>
                  <a:lnTo>
                    <a:pt x="159576" y="127935"/>
                  </a:lnTo>
                  <a:lnTo>
                    <a:pt x="43287" y="127935"/>
                  </a:lnTo>
                  <a:lnTo>
                    <a:pt x="43287" y="30141"/>
                  </a:lnTo>
                  <a:close/>
                  <a:moveTo>
                    <a:pt x="165676" y="43678"/>
                  </a:moveTo>
                  <a:cubicBezTo>
                    <a:pt x="167796" y="44233"/>
                    <a:pt x="169688" y="45342"/>
                    <a:pt x="171189" y="46842"/>
                  </a:cubicBezTo>
                  <a:cubicBezTo>
                    <a:pt x="173374" y="49060"/>
                    <a:pt x="174744" y="52094"/>
                    <a:pt x="174744" y="55421"/>
                  </a:cubicBezTo>
                  <a:lnTo>
                    <a:pt x="174744" y="143495"/>
                  </a:lnTo>
                  <a:lnTo>
                    <a:pt x="28119" y="143495"/>
                  </a:lnTo>
                  <a:lnTo>
                    <a:pt x="28119" y="55421"/>
                  </a:lnTo>
                  <a:cubicBezTo>
                    <a:pt x="28119" y="52094"/>
                    <a:pt x="29489" y="49060"/>
                    <a:pt x="31674" y="46842"/>
                  </a:cubicBezTo>
                  <a:cubicBezTo>
                    <a:pt x="33175" y="45342"/>
                    <a:pt x="35067" y="44233"/>
                    <a:pt x="37187" y="43678"/>
                  </a:cubicBezTo>
                  <a:lnTo>
                    <a:pt x="37187" y="131001"/>
                  </a:lnTo>
                  <a:cubicBezTo>
                    <a:pt x="37187" y="132698"/>
                    <a:pt x="38557" y="134068"/>
                    <a:pt x="40253" y="134068"/>
                  </a:cubicBezTo>
                  <a:lnTo>
                    <a:pt x="162642" y="134068"/>
                  </a:lnTo>
                  <a:cubicBezTo>
                    <a:pt x="164306" y="134068"/>
                    <a:pt x="165676" y="132698"/>
                    <a:pt x="165676" y="131001"/>
                  </a:cubicBezTo>
                  <a:lnTo>
                    <a:pt x="165676" y="43678"/>
                  </a:lnTo>
                  <a:close/>
                  <a:moveTo>
                    <a:pt x="36926" y="155564"/>
                  </a:moveTo>
                  <a:cubicBezTo>
                    <a:pt x="35230" y="155564"/>
                    <a:pt x="33892" y="156902"/>
                    <a:pt x="33892" y="158598"/>
                  </a:cubicBezTo>
                  <a:cubicBezTo>
                    <a:pt x="33892" y="160294"/>
                    <a:pt x="35230" y="161664"/>
                    <a:pt x="36926" y="161664"/>
                  </a:cubicBezTo>
                  <a:lnTo>
                    <a:pt x="165937" y="161664"/>
                  </a:lnTo>
                  <a:cubicBezTo>
                    <a:pt x="167633" y="161664"/>
                    <a:pt x="169003" y="160294"/>
                    <a:pt x="169003" y="158598"/>
                  </a:cubicBezTo>
                  <a:cubicBezTo>
                    <a:pt x="169003" y="156902"/>
                    <a:pt x="167633" y="155564"/>
                    <a:pt x="165937" y="155564"/>
                  </a:cubicBezTo>
                  <a:close/>
                  <a:moveTo>
                    <a:pt x="30989" y="167438"/>
                  </a:moveTo>
                  <a:cubicBezTo>
                    <a:pt x="29293" y="167438"/>
                    <a:pt x="27923" y="168775"/>
                    <a:pt x="27923" y="170471"/>
                  </a:cubicBezTo>
                  <a:cubicBezTo>
                    <a:pt x="27923" y="172168"/>
                    <a:pt x="29293" y="173538"/>
                    <a:pt x="30989" y="173538"/>
                  </a:cubicBezTo>
                  <a:lnTo>
                    <a:pt x="171874" y="173538"/>
                  </a:lnTo>
                  <a:cubicBezTo>
                    <a:pt x="173570" y="173538"/>
                    <a:pt x="174940" y="172168"/>
                    <a:pt x="174940" y="170471"/>
                  </a:cubicBezTo>
                  <a:cubicBezTo>
                    <a:pt x="174940" y="168775"/>
                    <a:pt x="173570" y="167438"/>
                    <a:pt x="171874" y="167438"/>
                  </a:cubicBezTo>
                  <a:close/>
                  <a:moveTo>
                    <a:pt x="176114" y="149627"/>
                  </a:moveTo>
                  <a:lnTo>
                    <a:pt x="194349" y="179474"/>
                  </a:lnTo>
                  <a:lnTo>
                    <a:pt x="108363" y="179474"/>
                  </a:lnTo>
                  <a:cubicBezTo>
                    <a:pt x="106667" y="179474"/>
                    <a:pt x="105297" y="180845"/>
                    <a:pt x="105297" y="182541"/>
                  </a:cubicBezTo>
                  <a:cubicBezTo>
                    <a:pt x="105297" y="184204"/>
                    <a:pt x="106667" y="185607"/>
                    <a:pt x="108363" y="185607"/>
                  </a:cubicBezTo>
                  <a:lnTo>
                    <a:pt x="196730" y="185607"/>
                  </a:lnTo>
                  <a:lnTo>
                    <a:pt x="196730" y="190533"/>
                  </a:lnTo>
                  <a:cubicBezTo>
                    <a:pt x="196730" y="193860"/>
                    <a:pt x="195360" y="196894"/>
                    <a:pt x="193174" y="199079"/>
                  </a:cubicBezTo>
                  <a:cubicBezTo>
                    <a:pt x="190989" y="201297"/>
                    <a:pt x="187923" y="202667"/>
                    <a:pt x="184595" y="202667"/>
                  </a:cubicBezTo>
                  <a:lnTo>
                    <a:pt x="18267" y="202667"/>
                  </a:lnTo>
                  <a:cubicBezTo>
                    <a:pt x="14940" y="202667"/>
                    <a:pt x="11907" y="201297"/>
                    <a:pt x="9688" y="199079"/>
                  </a:cubicBezTo>
                  <a:cubicBezTo>
                    <a:pt x="7503" y="196894"/>
                    <a:pt x="6133" y="193860"/>
                    <a:pt x="6133" y="190533"/>
                  </a:cubicBezTo>
                  <a:lnTo>
                    <a:pt x="6133" y="185607"/>
                  </a:lnTo>
                  <a:lnTo>
                    <a:pt x="94500" y="185607"/>
                  </a:lnTo>
                  <a:cubicBezTo>
                    <a:pt x="96196" y="185607"/>
                    <a:pt x="97566" y="184204"/>
                    <a:pt x="97566" y="182541"/>
                  </a:cubicBezTo>
                  <a:cubicBezTo>
                    <a:pt x="97566" y="180845"/>
                    <a:pt x="96196" y="179474"/>
                    <a:pt x="94500" y="179474"/>
                  </a:cubicBezTo>
                  <a:lnTo>
                    <a:pt x="8514" y="179474"/>
                  </a:lnTo>
                  <a:lnTo>
                    <a:pt x="26749" y="149627"/>
                  </a:lnTo>
                  <a:close/>
                  <a:moveTo>
                    <a:pt x="48245" y="0"/>
                  </a:moveTo>
                  <a:cubicBezTo>
                    <a:pt x="45211" y="0"/>
                    <a:pt x="42439" y="1240"/>
                    <a:pt x="40416" y="3262"/>
                  </a:cubicBezTo>
                  <a:cubicBezTo>
                    <a:pt x="38426" y="5252"/>
                    <a:pt x="37187" y="8024"/>
                    <a:pt x="37187" y="11058"/>
                  </a:cubicBezTo>
                  <a:lnTo>
                    <a:pt x="37187" y="37448"/>
                  </a:lnTo>
                  <a:cubicBezTo>
                    <a:pt x="33370" y="38100"/>
                    <a:pt x="29978" y="39927"/>
                    <a:pt x="27368" y="42536"/>
                  </a:cubicBezTo>
                  <a:cubicBezTo>
                    <a:pt x="24041" y="45831"/>
                    <a:pt x="21986" y="50398"/>
                    <a:pt x="21986" y="55421"/>
                  </a:cubicBezTo>
                  <a:lnTo>
                    <a:pt x="21986" y="145713"/>
                  </a:lnTo>
                  <a:lnTo>
                    <a:pt x="751" y="180486"/>
                  </a:lnTo>
                  <a:cubicBezTo>
                    <a:pt x="327" y="181203"/>
                    <a:pt x="0" y="181627"/>
                    <a:pt x="0" y="182541"/>
                  </a:cubicBezTo>
                  <a:lnTo>
                    <a:pt x="0" y="190533"/>
                  </a:lnTo>
                  <a:cubicBezTo>
                    <a:pt x="0" y="195556"/>
                    <a:pt x="2088" y="200123"/>
                    <a:pt x="5383" y="203417"/>
                  </a:cubicBezTo>
                  <a:cubicBezTo>
                    <a:pt x="8677" y="206712"/>
                    <a:pt x="13244" y="208767"/>
                    <a:pt x="18267" y="208767"/>
                  </a:cubicBezTo>
                  <a:lnTo>
                    <a:pt x="184595" y="208767"/>
                  </a:lnTo>
                  <a:cubicBezTo>
                    <a:pt x="189619" y="208767"/>
                    <a:pt x="194186" y="206712"/>
                    <a:pt x="197513" y="203417"/>
                  </a:cubicBezTo>
                  <a:cubicBezTo>
                    <a:pt x="200807" y="200123"/>
                    <a:pt x="202862" y="195556"/>
                    <a:pt x="202862" y="190533"/>
                  </a:cubicBezTo>
                  <a:lnTo>
                    <a:pt x="202862" y="182541"/>
                  </a:lnTo>
                  <a:cubicBezTo>
                    <a:pt x="202862" y="181595"/>
                    <a:pt x="202471" y="181040"/>
                    <a:pt x="202014" y="180323"/>
                  </a:cubicBezTo>
                  <a:lnTo>
                    <a:pt x="180877" y="145713"/>
                  </a:lnTo>
                  <a:lnTo>
                    <a:pt x="180877" y="55421"/>
                  </a:lnTo>
                  <a:cubicBezTo>
                    <a:pt x="180877" y="50398"/>
                    <a:pt x="178822" y="45831"/>
                    <a:pt x="175527" y="42536"/>
                  </a:cubicBezTo>
                  <a:cubicBezTo>
                    <a:pt x="172885" y="39927"/>
                    <a:pt x="169492" y="38100"/>
                    <a:pt x="165676" y="37448"/>
                  </a:cubicBezTo>
                  <a:lnTo>
                    <a:pt x="165676" y="11058"/>
                  </a:lnTo>
                  <a:cubicBezTo>
                    <a:pt x="165676" y="8024"/>
                    <a:pt x="164436" y="5252"/>
                    <a:pt x="162447" y="3262"/>
                  </a:cubicBezTo>
                  <a:cubicBezTo>
                    <a:pt x="160457" y="1240"/>
                    <a:pt x="157651" y="0"/>
                    <a:pt x="154618" y="0"/>
                  </a:cubicBezTo>
                  <a:lnTo>
                    <a:pt x="108363" y="0"/>
                  </a:lnTo>
                  <a:cubicBezTo>
                    <a:pt x="106667" y="0"/>
                    <a:pt x="105297" y="1370"/>
                    <a:pt x="105297" y="3066"/>
                  </a:cubicBezTo>
                  <a:cubicBezTo>
                    <a:pt x="105297" y="4763"/>
                    <a:pt x="106667" y="6100"/>
                    <a:pt x="108363" y="6100"/>
                  </a:cubicBezTo>
                  <a:lnTo>
                    <a:pt x="154618" y="6100"/>
                  </a:lnTo>
                  <a:cubicBezTo>
                    <a:pt x="155988" y="6100"/>
                    <a:pt x="157227" y="6687"/>
                    <a:pt x="158108" y="7568"/>
                  </a:cubicBezTo>
                  <a:cubicBezTo>
                    <a:pt x="159022" y="8449"/>
                    <a:pt x="159576" y="9688"/>
                    <a:pt x="159576" y="11058"/>
                  </a:cubicBezTo>
                  <a:lnTo>
                    <a:pt x="159576" y="24041"/>
                  </a:lnTo>
                  <a:lnTo>
                    <a:pt x="43287" y="24041"/>
                  </a:lnTo>
                  <a:lnTo>
                    <a:pt x="43287" y="11058"/>
                  </a:lnTo>
                  <a:cubicBezTo>
                    <a:pt x="43287" y="9688"/>
                    <a:pt x="43874" y="8449"/>
                    <a:pt x="44755" y="7568"/>
                  </a:cubicBezTo>
                  <a:cubicBezTo>
                    <a:pt x="45668" y="6654"/>
                    <a:pt x="46875" y="6100"/>
                    <a:pt x="48245" y="6100"/>
                  </a:cubicBezTo>
                  <a:lnTo>
                    <a:pt x="94500" y="6100"/>
                  </a:lnTo>
                  <a:cubicBezTo>
                    <a:pt x="96196" y="6100"/>
                    <a:pt x="97566" y="4763"/>
                    <a:pt x="97566" y="3066"/>
                  </a:cubicBezTo>
                  <a:cubicBezTo>
                    <a:pt x="97566" y="1370"/>
                    <a:pt x="96196" y="0"/>
                    <a:pt x="94500" y="0"/>
                  </a:cubicBezTo>
                  <a:close/>
                </a:path>
              </a:pathLst>
            </a:cu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34"/>
            <p:cNvSpPr/>
            <p:nvPr/>
          </p:nvSpPr>
          <p:spPr>
            <a:xfrm>
              <a:off x="5737775" y="2025425"/>
              <a:ext cx="1803600" cy="18036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52"/>
          <p:cNvSpPr txBox="1">
            <a:spLocks noGrp="1"/>
          </p:cNvSpPr>
          <p:nvPr>
            <p:ph type="title"/>
          </p:nvPr>
        </p:nvSpPr>
        <p:spPr>
          <a:xfrm>
            <a:off x="720000" y="38425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t>Project Distribution</a:t>
            </a:r>
            <a:endParaRPr sz="4400" dirty="0"/>
          </a:p>
        </p:txBody>
      </p:sp>
      <p:sp>
        <p:nvSpPr>
          <p:cNvPr id="870" name="Google Shape;870;p52"/>
          <p:cNvSpPr txBox="1">
            <a:spLocks noGrp="1"/>
          </p:cNvSpPr>
          <p:nvPr>
            <p:ph type="subTitle" idx="4294967295"/>
          </p:nvPr>
        </p:nvSpPr>
        <p:spPr>
          <a:xfrm>
            <a:off x="187608" y="2437080"/>
            <a:ext cx="2207100" cy="4197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2300" dirty="0">
                <a:solidFill>
                  <a:srgbClr val="FFFFFF"/>
                </a:solidFill>
                <a:latin typeface="Squada One"/>
                <a:ea typeface="Squada One"/>
                <a:cs typeface="Squada One"/>
                <a:sym typeface="Squada One"/>
              </a:rPr>
              <a:t>59%</a:t>
            </a:r>
            <a:endParaRPr sz="2300" dirty="0">
              <a:solidFill>
                <a:srgbClr val="FFFFFF"/>
              </a:solidFill>
              <a:latin typeface="Squada One"/>
              <a:ea typeface="Squada One"/>
              <a:cs typeface="Squada One"/>
              <a:sym typeface="Squada One"/>
            </a:endParaRPr>
          </a:p>
        </p:txBody>
      </p:sp>
      <p:sp>
        <p:nvSpPr>
          <p:cNvPr id="871" name="Google Shape;871;p52"/>
          <p:cNvSpPr txBox="1">
            <a:spLocks noGrp="1"/>
          </p:cNvSpPr>
          <p:nvPr>
            <p:ph type="subTitle" idx="4294967295"/>
          </p:nvPr>
        </p:nvSpPr>
        <p:spPr>
          <a:xfrm>
            <a:off x="249120" y="2655102"/>
            <a:ext cx="2207100" cy="6981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US" dirty="0"/>
              <a:t>HTML</a:t>
            </a:r>
            <a:endParaRPr dirty="0"/>
          </a:p>
        </p:txBody>
      </p:sp>
      <p:sp>
        <p:nvSpPr>
          <p:cNvPr id="874" name="Google Shape;874;p52"/>
          <p:cNvSpPr txBox="1">
            <a:spLocks noGrp="1"/>
          </p:cNvSpPr>
          <p:nvPr>
            <p:ph type="subTitle" idx="4294967295"/>
          </p:nvPr>
        </p:nvSpPr>
        <p:spPr>
          <a:xfrm>
            <a:off x="5840855" y="3811197"/>
            <a:ext cx="2207100" cy="419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300" dirty="0">
                <a:solidFill>
                  <a:srgbClr val="FFFFFF"/>
                </a:solidFill>
                <a:latin typeface="Squada One"/>
                <a:ea typeface="Squada One"/>
                <a:cs typeface="Squada One"/>
                <a:sym typeface="Squada One"/>
              </a:rPr>
              <a:t>5%</a:t>
            </a:r>
            <a:endParaRPr sz="2300" dirty="0">
              <a:solidFill>
                <a:srgbClr val="FFFFFF"/>
              </a:solidFill>
              <a:latin typeface="Squada One"/>
              <a:ea typeface="Squada One"/>
              <a:cs typeface="Squada One"/>
              <a:sym typeface="Squada One"/>
            </a:endParaRPr>
          </a:p>
        </p:txBody>
      </p:sp>
      <p:sp>
        <p:nvSpPr>
          <p:cNvPr id="875" name="Google Shape;875;p52"/>
          <p:cNvSpPr txBox="1">
            <a:spLocks noGrp="1"/>
          </p:cNvSpPr>
          <p:nvPr>
            <p:ph type="subTitle" idx="4294967295"/>
          </p:nvPr>
        </p:nvSpPr>
        <p:spPr>
          <a:xfrm>
            <a:off x="5806249" y="3983433"/>
            <a:ext cx="2207100" cy="698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JAVASCRIPT</a:t>
            </a:r>
            <a:endParaRPr dirty="0"/>
          </a:p>
        </p:txBody>
      </p:sp>
      <p:sp>
        <p:nvSpPr>
          <p:cNvPr id="876" name="Google Shape;876;p52"/>
          <p:cNvSpPr txBox="1">
            <a:spLocks noGrp="1"/>
          </p:cNvSpPr>
          <p:nvPr>
            <p:ph type="subTitle" idx="4294967295"/>
          </p:nvPr>
        </p:nvSpPr>
        <p:spPr>
          <a:xfrm>
            <a:off x="5840855" y="1769431"/>
            <a:ext cx="2207100" cy="419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300" dirty="0">
                <a:solidFill>
                  <a:srgbClr val="FFFFFF"/>
                </a:solidFill>
                <a:latin typeface="Squada One"/>
                <a:ea typeface="Squada One"/>
                <a:cs typeface="Squada One"/>
                <a:sym typeface="Squada One"/>
              </a:rPr>
              <a:t>36%</a:t>
            </a:r>
            <a:endParaRPr sz="2300" dirty="0">
              <a:solidFill>
                <a:srgbClr val="FFFFFF"/>
              </a:solidFill>
              <a:latin typeface="Squada One"/>
              <a:ea typeface="Squada One"/>
              <a:cs typeface="Squada One"/>
              <a:sym typeface="Squada One"/>
            </a:endParaRPr>
          </a:p>
        </p:txBody>
      </p:sp>
      <p:sp>
        <p:nvSpPr>
          <p:cNvPr id="877" name="Google Shape;877;p52"/>
          <p:cNvSpPr txBox="1">
            <a:spLocks noGrp="1"/>
          </p:cNvSpPr>
          <p:nvPr>
            <p:ph type="subTitle" idx="4294967295"/>
          </p:nvPr>
        </p:nvSpPr>
        <p:spPr>
          <a:xfrm>
            <a:off x="5872249" y="1957002"/>
            <a:ext cx="2207100" cy="698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CSS</a:t>
            </a:r>
            <a:endParaRPr dirty="0"/>
          </a:p>
        </p:txBody>
      </p:sp>
      <p:cxnSp>
        <p:nvCxnSpPr>
          <p:cNvPr id="879" name="Google Shape;879;p52"/>
          <p:cNvCxnSpPr>
            <a:cxnSpLocks/>
          </p:cNvCxnSpPr>
          <p:nvPr/>
        </p:nvCxnSpPr>
        <p:spPr>
          <a:xfrm>
            <a:off x="2424826" y="2655102"/>
            <a:ext cx="505500" cy="420600"/>
          </a:xfrm>
          <a:prstGeom prst="bentConnector3">
            <a:avLst>
              <a:gd name="adj1" fmla="val 50000"/>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cxnSp>
        <p:nvCxnSpPr>
          <p:cNvPr id="880" name="Google Shape;880;p52"/>
          <p:cNvCxnSpPr/>
          <p:nvPr/>
        </p:nvCxnSpPr>
        <p:spPr>
          <a:xfrm flipH="1">
            <a:off x="5305237" y="2016480"/>
            <a:ext cx="505500" cy="420600"/>
          </a:xfrm>
          <a:prstGeom prst="bentConnector3">
            <a:avLst>
              <a:gd name="adj1" fmla="val 50000"/>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cxnSp>
        <p:nvCxnSpPr>
          <p:cNvPr id="881" name="Google Shape;881;p52"/>
          <p:cNvCxnSpPr>
            <a:cxnSpLocks/>
          </p:cNvCxnSpPr>
          <p:nvPr/>
        </p:nvCxnSpPr>
        <p:spPr>
          <a:xfrm>
            <a:off x="5305237" y="3626662"/>
            <a:ext cx="501012" cy="394385"/>
          </a:xfrm>
          <a:prstGeom prst="bentConnector3">
            <a:avLst>
              <a:gd name="adj1" fmla="val 50000"/>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graphicFrame>
        <p:nvGraphicFramePr>
          <p:cNvPr id="20" name="Chart 19">
            <a:extLst>
              <a:ext uri="{FF2B5EF4-FFF2-40B4-BE49-F238E27FC236}">
                <a16:creationId xmlns:a16="http://schemas.microsoft.com/office/drawing/2014/main" id="{A60C431F-14FF-D6B2-0C97-57A1286361A1}"/>
              </a:ext>
            </a:extLst>
          </p:cNvPr>
          <p:cNvGraphicFramePr/>
          <p:nvPr>
            <p:extLst>
              <p:ext uri="{D42A27DB-BD31-4B8C-83A1-F6EECF244321}">
                <p14:modId xmlns:p14="http://schemas.microsoft.com/office/powerpoint/2010/main" val="752872682"/>
              </p:ext>
            </p:extLst>
          </p:nvPr>
        </p:nvGraphicFramePr>
        <p:xfrm>
          <a:off x="2667042" y="1904818"/>
          <a:ext cx="3142419" cy="2198668"/>
        </p:xfrm>
        <a:graphic>
          <a:graphicData uri="http://schemas.openxmlformats.org/drawingml/2006/chart">
            <c:chart xmlns:c="http://schemas.openxmlformats.org/drawingml/2006/chart" xmlns:r="http://schemas.openxmlformats.org/officeDocument/2006/relationships" r:id="rId3"/>
          </a:graphicData>
        </a:graphic>
      </p:graphicFrame>
      <p:sp>
        <p:nvSpPr>
          <p:cNvPr id="25" name="Google Shape;638;p36">
            <a:extLst>
              <a:ext uri="{FF2B5EF4-FFF2-40B4-BE49-F238E27FC236}">
                <a16:creationId xmlns:a16="http://schemas.microsoft.com/office/drawing/2014/main" id="{3EC51936-F6FC-6A7E-1A72-7196B8011AF0}"/>
              </a:ext>
            </a:extLst>
          </p:cNvPr>
          <p:cNvSpPr/>
          <p:nvPr/>
        </p:nvSpPr>
        <p:spPr>
          <a:xfrm>
            <a:off x="5057808" y="339063"/>
            <a:ext cx="783047" cy="752345"/>
          </a:xfrm>
          <a:custGeom>
            <a:avLst/>
            <a:gdLst/>
            <a:ahLst/>
            <a:cxnLst/>
            <a:rect l="l" t="t" r="r" b="b"/>
            <a:pathLst>
              <a:path w="228977" h="207619" extrusionOk="0">
                <a:moveTo>
                  <a:pt x="114488" y="6691"/>
                </a:moveTo>
                <a:cubicBezTo>
                  <a:pt x="125543" y="6691"/>
                  <a:pt x="135633" y="11235"/>
                  <a:pt x="142896" y="18534"/>
                </a:cubicBezTo>
                <a:cubicBezTo>
                  <a:pt x="150194" y="25832"/>
                  <a:pt x="154738" y="35886"/>
                  <a:pt x="154738" y="46941"/>
                </a:cubicBezTo>
                <a:lnTo>
                  <a:pt x="154738" y="71520"/>
                </a:lnTo>
                <a:lnTo>
                  <a:pt x="142967" y="71520"/>
                </a:lnTo>
                <a:lnTo>
                  <a:pt x="142967" y="46941"/>
                </a:lnTo>
                <a:cubicBezTo>
                  <a:pt x="142967" y="40680"/>
                  <a:pt x="140928" y="34884"/>
                  <a:pt x="137457" y="30161"/>
                </a:cubicBezTo>
                <a:cubicBezTo>
                  <a:pt x="133880" y="25296"/>
                  <a:pt x="128835" y="21610"/>
                  <a:pt x="123003" y="19786"/>
                </a:cubicBezTo>
                <a:cubicBezTo>
                  <a:pt x="122668" y="19676"/>
                  <a:pt x="122327" y="19624"/>
                  <a:pt x="121991" y="19624"/>
                </a:cubicBezTo>
                <a:cubicBezTo>
                  <a:pt x="120573" y="19624"/>
                  <a:pt x="119244" y="20551"/>
                  <a:pt x="118781" y="21968"/>
                </a:cubicBezTo>
                <a:cubicBezTo>
                  <a:pt x="118245" y="23757"/>
                  <a:pt x="119247" y="25618"/>
                  <a:pt x="121000" y="26190"/>
                </a:cubicBezTo>
                <a:cubicBezTo>
                  <a:pt x="125472" y="27585"/>
                  <a:pt x="129336" y="30412"/>
                  <a:pt x="132055" y="34097"/>
                </a:cubicBezTo>
                <a:cubicBezTo>
                  <a:pt x="134702" y="37710"/>
                  <a:pt x="136277" y="42147"/>
                  <a:pt x="136277" y="46941"/>
                </a:cubicBezTo>
                <a:lnTo>
                  <a:pt x="136277" y="71520"/>
                </a:lnTo>
                <a:lnTo>
                  <a:pt x="92735" y="71520"/>
                </a:lnTo>
                <a:lnTo>
                  <a:pt x="92735" y="46941"/>
                </a:lnTo>
                <a:cubicBezTo>
                  <a:pt x="92735" y="42147"/>
                  <a:pt x="94274" y="37710"/>
                  <a:pt x="96921" y="34097"/>
                </a:cubicBezTo>
                <a:cubicBezTo>
                  <a:pt x="99640" y="30412"/>
                  <a:pt x="103504" y="27585"/>
                  <a:pt x="107977" y="26190"/>
                </a:cubicBezTo>
                <a:cubicBezTo>
                  <a:pt x="109766" y="25618"/>
                  <a:pt x="110732" y="23757"/>
                  <a:pt x="110195" y="21968"/>
                </a:cubicBezTo>
                <a:cubicBezTo>
                  <a:pt x="109732" y="20551"/>
                  <a:pt x="108427" y="19624"/>
                  <a:pt x="106999" y="19624"/>
                </a:cubicBezTo>
                <a:cubicBezTo>
                  <a:pt x="106660" y="19624"/>
                  <a:pt x="106315" y="19676"/>
                  <a:pt x="105973" y="19786"/>
                </a:cubicBezTo>
                <a:cubicBezTo>
                  <a:pt x="100141" y="21610"/>
                  <a:pt x="95097" y="25296"/>
                  <a:pt x="91519" y="30161"/>
                </a:cubicBezTo>
                <a:cubicBezTo>
                  <a:pt x="88084" y="34884"/>
                  <a:pt x="86009" y="40680"/>
                  <a:pt x="86009" y="46941"/>
                </a:cubicBezTo>
                <a:lnTo>
                  <a:pt x="86009" y="71520"/>
                </a:lnTo>
                <a:lnTo>
                  <a:pt x="74238" y="71520"/>
                </a:lnTo>
                <a:lnTo>
                  <a:pt x="74238" y="46941"/>
                </a:lnTo>
                <a:cubicBezTo>
                  <a:pt x="74238" y="35886"/>
                  <a:pt x="78782" y="25832"/>
                  <a:pt x="86081" y="18534"/>
                </a:cubicBezTo>
                <a:cubicBezTo>
                  <a:pt x="93379" y="11235"/>
                  <a:pt x="103433" y="6691"/>
                  <a:pt x="114488" y="6691"/>
                </a:cubicBezTo>
                <a:close/>
                <a:moveTo>
                  <a:pt x="16350" y="63613"/>
                </a:moveTo>
                <a:cubicBezTo>
                  <a:pt x="18998" y="63613"/>
                  <a:pt x="21431" y="64687"/>
                  <a:pt x="23148" y="66440"/>
                </a:cubicBezTo>
                <a:cubicBezTo>
                  <a:pt x="24901" y="68157"/>
                  <a:pt x="25975" y="70554"/>
                  <a:pt x="25975" y="73238"/>
                </a:cubicBezTo>
                <a:cubicBezTo>
                  <a:pt x="25975" y="75885"/>
                  <a:pt x="24901" y="78318"/>
                  <a:pt x="23148" y="80035"/>
                </a:cubicBezTo>
                <a:cubicBezTo>
                  <a:pt x="21431" y="81788"/>
                  <a:pt x="18998" y="82862"/>
                  <a:pt x="16350" y="82862"/>
                </a:cubicBezTo>
                <a:cubicBezTo>
                  <a:pt x="13667" y="82862"/>
                  <a:pt x="11270" y="81788"/>
                  <a:pt x="9517" y="80035"/>
                </a:cubicBezTo>
                <a:cubicBezTo>
                  <a:pt x="7800" y="78318"/>
                  <a:pt x="6690" y="75885"/>
                  <a:pt x="6690" y="73238"/>
                </a:cubicBezTo>
                <a:cubicBezTo>
                  <a:pt x="6690" y="70554"/>
                  <a:pt x="7800" y="68157"/>
                  <a:pt x="9517" y="66440"/>
                </a:cubicBezTo>
                <a:cubicBezTo>
                  <a:pt x="11270" y="64687"/>
                  <a:pt x="13667" y="63613"/>
                  <a:pt x="16350" y="63613"/>
                </a:cubicBezTo>
                <a:close/>
                <a:moveTo>
                  <a:pt x="212626" y="63613"/>
                </a:moveTo>
                <a:cubicBezTo>
                  <a:pt x="215309" y="63613"/>
                  <a:pt x="217706" y="64687"/>
                  <a:pt x="219460" y="66440"/>
                </a:cubicBezTo>
                <a:cubicBezTo>
                  <a:pt x="221177" y="68157"/>
                  <a:pt x="222286" y="70554"/>
                  <a:pt x="222286" y="73238"/>
                </a:cubicBezTo>
                <a:cubicBezTo>
                  <a:pt x="222286" y="75885"/>
                  <a:pt x="221177" y="78318"/>
                  <a:pt x="219460" y="80035"/>
                </a:cubicBezTo>
                <a:cubicBezTo>
                  <a:pt x="217706" y="81788"/>
                  <a:pt x="215309" y="82862"/>
                  <a:pt x="212626" y="82862"/>
                </a:cubicBezTo>
                <a:cubicBezTo>
                  <a:pt x="209978" y="82862"/>
                  <a:pt x="207546" y="81788"/>
                  <a:pt x="205828" y="80035"/>
                </a:cubicBezTo>
                <a:cubicBezTo>
                  <a:pt x="204075" y="78318"/>
                  <a:pt x="203002" y="75885"/>
                  <a:pt x="203002" y="73238"/>
                </a:cubicBezTo>
                <a:cubicBezTo>
                  <a:pt x="203002" y="70554"/>
                  <a:pt x="204075" y="68157"/>
                  <a:pt x="205828" y="66440"/>
                </a:cubicBezTo>
                <a:cubicBezTo>
                  <a:pt x="207546" y="64687"/>
                  <a:pt x="209978" y="63613"/>
                  <a:pt x="212626" y="63613"/>
                </a:cubicBezTo>
                <a:close/>
                <a:moveTo>
                  <a:pt x="76743" y="107799"/>
                </a:moveTo>
                <a:cubicBezTo>
                  <a:pt x="72736" y="113988"/>
                  <a:pt x="70196" y="121180"/>
                  <a:pt x="69623" y="128908"/>
                </a:cubicBezTo>
                <a:lnTo>
                  <a:pt x="59462" y="128908"/>
                </a:lnTo>
                <a:lnTo>
                  <a:pt x="59462" y="107799"/>
                </a:lnTo>
                <a:close/>
                <a:moveTo>
                  <a:pt x="122717" y="115849"/>
                </a:moveTo>
                <a:cubicBezTo>
                  <a:pt x="124542" y="115849"/>
                  <a:pt x="126187" y="116600"/>
                  <a:pt x="127368" y="117781"/>
                </a:cubicBezTo>
                <a:cubicBezTo>
                  <a:pt x="128585" y="118962"/>
                  <a:pt x="129300" y="120572"/>
                  <a:pt x="129300" y="122396"/>
                </a:cubicBezTo>
                <a:cubicBezTo>
                  <a:pt x="129300" y="124185"/>
                  <a:pt x="128585" y="125795"/>
                  <a:pt x="127368" y="127012"/>
                </a:cubicBezTo>
                <a:cubicBezTo>
                  <a:pt x="126187" y="128192"/>
                  <a:pt x="124542" y="128908"/>
                  <a:pt x="122717" y="128908"/>
                </a:cubicBezTo>
                <a:lnTo>
                  <a:pt x="105973" y="128908"/>
                </a:lnTo>
                <a:lnTo>
                  <a:pt x="105973" y="115849"/>
                </a:lnTo>
                <a:close/>
                <a:moveTo>
                  <a:pt x="169514" y="107799"/>
                </a:moveTo>
                <a:lnTo>
                  <a:pt x="169514" y="128908"/>
                </a:lnTo>
                <a:lnTo>
                  <a:pt x="159353" y="128908"/>
                </a:lnTo>
                <a:cubicBezTo>
                  <a:pt x="158781" y="121180"/>
                  <a:pt x="156241" y="113988"/>
                  <a:pt x="152233" y="107799"/>
                </a:cubicBezTo>
                <a:close/>
                <a:moveTo>
                  <a:pt x="16350" y="122647"/>
                </a:moveTo>
                <a:cubicBezTo>
                  <a:pt x="18998" y="122647"/>
                  <a:pt x="21431" y="123720"/>
                  <a:pt x="23148" y="125437"/>
                </a:cubicBezTo>
                <a:cubicBezTo>
                  <a:pt x="24901" y="127190"/>
                  <a:pt x="25975" y="129623"/>
                  <a:pt x="25975" y="132271"/>
                </a:cubicBezTo>
                <a:cubicBezTo>
                  <a:pt x="25975" y="134918"/>
                  <a:pt x="24901" y="137315"/>
                  <a:pt x="23148" y="139069"/>
                </a:cubicBezTo>
                <a:cubicBezTo>
                  <a:pt x="21431" y="140822"/>
                  <a:pt x="18998" y="141895"/>
                  <a:pt x="16350" y="141895"/>
                </a:cubicBezTo>
                <a:cubicBezTo>
                  <a:pt x="13667" y="141895"/>
                  <a:pt x="11270" y="140822"/>
                  <a:pt x="9517" y="139069"/>
                </a:cubicBezTo>
                <a:cubicBezTo>
                  <a:pt x="7800" y="137315"/>
                  <a:pt x="6690" y="134918"/>
                  <a:pt x="6690" y="132271"/>
                </a:cubicBezTo>
                <a:cubicBezTo>
                  <a:pt x="6690" y="129623"/>
                  <a:pt x="7800" y="127190"/>
                  <a:pt x="9517" y="125437"/>
                </a:cubicBezTo>
                <a:cubicBezTo>
                  <a:pt x="11270" y="123720"/>
                  <a:pt x="13667" y="122647"/>
                  <a:pt x="16350" y="122647"/>
                </a:cubicBezTo>
                <a:close/>
                <a:moveTo>
                  <a:pt x="212626" y="122647"/>
                </a:moveTo>
                <a:cubicBezTo>
                  <a:pt x="215309" y="122647"/>
                  <a:pt x="217706" y="123720"/>
                  <a:pt x="219460" y="125437"/>
                </a:cubicBezTo>
                <a:cubicBezTo>
                  <a:pt x="221177" y="127190"/>
                  <a:pt x="222286" y="129623"/>
                  <a:pt x="222286" y="132271"/>
                </a:cubicBezTo>
                <a:cubicBezTo>
                  <a:pt x="222286" y="134918"/>
                  <a:pt x="221177" y="137315"/>
                  <a:pt x="219460" y="139069"/>
                </a:cubicBezTo>
                <a:cubicBezTo>
                  <a:pt x="217706" y="140822"/>
                  <a:pt x="215309" y="141895"/>
                  <a:pt x="212626" y="141895"/>
                </a:cubicBezTo>
                <a:cubicBezTo>
                  <a:pt x="209978" y="141895"/>
                  <a:pt x="207546" y="140822"/>
                  <a:pt x="205828" y="139069"/>
                </a:cubicBezTo>
                <a:cubicBezTo>
                  <a:pt x="204075" y="137315"/>
                  <a:pt x="203002" y="134918"/>
                  <a:pt x="203002" y="132271"/>
                </a:cubicBezTo>
                <a:cubicBezTo>
                  <a:pt x="203002" y="129623"/>
                  <a:pt x="204075" y="127190"/>
                  <a:pt x="205828" y="125437"/>
                </a:cubicBezTo>
                <a:cubicBezTo>
                  <a:pt x="207546" y="123720"/>
                  <a:pt x="209978" y="122647"/>
                  <a:pt x="212626" y="122647"/>
                </a:cubicBezTo>
                <a:close/>
                <a:moveTo>
                  <a:pt x="122717" y="135598"/>
                </a:moveTo>
                <a:cubicBezTo>
                  <a:pt x="124542" y="135598"/>
                  <a:pt x="126187" y="136349"/>
                  <a:pt x="127368" y="137530"/>
                </a:cubicBezTo>
                <a:cubicBezTo>
                  <a:pt x="128585" y="138711"/>
                  <a:pt x="129300" y="140357"/>
                  <a:pt x="129300" y="142145"/>
                </a:cubicBezTo>
                <a:cubicBezTo>
                  <a:pt x="129300" y="143934"/>
                  <a:pt x="128585" y="145580"/>
                  <a:pt x="127368" y="146761"/>
                </a:cubicBezTo>
                <a:cubicBezTo>
                  <a:pt x="126187" y="147941"/>
                  <a:pt x="124542" y="148657"/>
                  <a:pt x="122717" y="148657"/>
                </a:cubicBezTo>
                <a:lnTo>
                  <a:pt x="105973" y="148657"/>
                </a:lnTo>
                <a:lnTo>
                  <a:pt x="105973" y="135598"/>
                </a:lnTo>
                <a:close/>
                <a:moveTo>
                  <a:pt x="69623" y="135634"/>
                </a:moveTo>
                <a:cubicBezTo>
                  <a:pt x="70196" y="143362"/>
                  <a:pt x="72700" y="150553"/>
                  <a:pt x="76707" y="156707"/>
                </a:cubicBezTo>
                <a:lnTo>
                  <a:pt x="59462" y="156707"/>
                </a:lnTo>
                <a:lnTo>
                  <a:pt x="59462" y="135634"/>
                </a:lnTo>
                <a:close/>
                <a:moveTo>
                  <a:pt x="169514" y="135634"/>
                </a:moveTo>
                <a:lnTo>
                  <a:pt x="169514" y="156707"/>
                </a:lnTo>
                <a:lnTo>
                  <a:pt x="152269" y="156707"/>
                </a:lnTo>
                <a:cubicBezTo>
                  <a:pt x="156276" y="150553"/>
                  <a:pt x="158781" y="143362"/>
                  <a:pt x="159353" y="135634"/>
                </a:cubicBezTo>
                <a:close/>
                <a:moveTo>
                  <a:pt x="110088" y="102003"/>
                </a:moveTo>
                <a:cubicBezTo>
                  <a:pt x="108227" y="102003"/>
                  <a:pt x="106760" y="103506"/>
                  <a:pt x="106760" y="105366"/>
                </a:cubicBezTo>
                <a:lnTo>
                  <a:pt x="106760" y="109158"/>
                </a:lnTo>
                <a:lnTo>
                  <a:pt x="96313" y="109158"/>
                </a:lnTo>
                <a:cubicBezTo>
                  <a:pt x="94453" y="109158"/>
                  <a:pt x="92950" y="110625"/>
                  <a:pt x="92950" y="112486"/>
                </a:cubicBezTo>
                <a:cubicBezTo>
                  <a:pt x="92950" y="114346"/>
                  <a:pt x="94453" y="115849"/>
                  <a:pt x="96313" y="115849"/>
                </a:cubicBezTo>
                <a:lnTo>
                  <a:pt x="99283" y="115849"/>
                </a:lnTo>
                <a:lnTo>
                  <a:pt x="99283" y="148657"/>
                </a:lnTo>
                <a:lnTo>
                  <a:pt x="96313" y="148657"/>
                </a:lnTo>
                <a:cubicBezTo>
                  <a:pt x="94453" y="148657"/>
                  <a:pt x="92950" y="150195"/>
                  <a:pt x="92950" y="152020"/>
                </a:cubicBezTo>
                <a:cubicBezTo>
                  <a:pt x="92950" y="153881"/>
                  <a:pt x="94453" y="155383"/>
                  <a:pt x="96313" y="155383"/>
                </a:cubicBezTo>
                <a:lnTo>
                  <a:pt x="106760" y="155383"/>
                </a:lnTo>
                <a:lnTo>
                  <a:pt x="106760" y="159140"/>
                </a:lnTo>
                <a:cubicBezTo>
                  <a:pt x="106760" y="161000"/>
                  <a:pt x="108227" y="162503"/>
                  <a:pt x="110088" y="162503"/>
                </a:cubicBezTo>
                <a:cubicBezTo>
                  <a:pt x="111948" y="162503"/>
                  <a:pt x="113451" y="161000"/>
                  <a:pt x="113451" y="159140"/>
                </a:cubicBezTo>
                <a:lnTo>
                  <a:pt x="113451" y="155383"/>
                </a:lnTo>
                <a:lnTo>
                  <a:pt x="119354" y="155383"/>
                </a:lnTo>
                <a:lnTo>
                  <a:pt x="119354" y="159140"/>
                </a:lnTo>
                <a:cubicBezTo>
                  <a:pt x="119354" y="161000"/>
                  <a:pt x="120857" y="162503"/>
                  <a:pt x="122717" y="162503"/>
                </a:cubicBezTo>
                <a:cubicBezTo>
                  <a:pt x="124577" y="162503"/>
                  <a:pt x="126080" y="161000"/>
                  <a:pt x="126080" y="159140"/>
                </a:cubicBezTo>
                <a:lnTo>
                  <a:pt x="126080" y="154954"/>
                </a:lnTo>
                <a:cubicBezTo>
                  <a:pt x="128370" y="154346"/>
                  <a:pt x="130445" y="153129"/>
                  <a:pt x="132091" y="151483"/>
                </a:cubicBezTo>
                <a:cubicBezTo>
                  <a:pt x="134524" y="149086"/>
                  <a:pt x="136026" y="145795"/>
                  <a:pt x="136026" y="142145"/>
                </a:cubicBezTo>
                <a:cubicBezTo>
                  <a:pt x="136026" y="138353"/>
                  <a:pt x="134380" y="134775"/>
                  <a:pt x="131554" y="132271"/>
                </a:cubicBezTo>
                <a:cubicBezTo>
                  <a:pt x="134380" y="129766"/>
                  <a:pt x="136026" y="126189"/>
                  <a:pt x="136026" y="122396"/>
                </a:cubicBezTo>
                <a:cubicBezTo>
                  <a:pt x="136026" y="118747"/>
                  <a:pt x="134524" y="115420"/>
                  <a:pt x="132091" y="113022"/>
                </a:cubicBezTo>
                <a:cubicBezTo>
                  <a:pt x="130445" y="111377"/>
                  <a:pt x="128370" y="110160"/>
                  <a:pt x="126080" y="109588"/>
                </a:cubicBezTo>
                <a:lnTo>
                  <a:pt x="126080" y="105366"/>
                </a:lnTo>
                <a:cubicBezTo>
                  <a:pt x="126080" y="103506"/>
                  <a:pt x="124577" y="102003"/>
                  <a:pt x="122717" y="102003"/>
                </a:cubicBezTo>
                <a:cubicBezTo>
                  <a:pt x="120857" y="102003"/>
                  <a:pt x="119354" y="103506"/>
                  <a:pt x="119354" y="105366"/>
                </a:cubicBezTo>
                <a:lnTo>
                  <a:pt x="119354" y="109158"/>
                </a:lnTo>
                <a:lnTo>
                  <a:pt x="113451" y="109158"/>
                </a:lnTo>
                <a:lnTo>
                  <a:pt x="113451" y="105366"/>
                </a:lnTo>
                <a:cubicBezTo>
                  <a:pt x="113451" y="103506"/>
                  <a:pt x="111948" y="102003"/>
                  <a:pt x="110088" y="102003"/>
                </a:cubicBezTo>
                <a:close/>
                <a:moveTo>
                  <a:pt x="158101" y="78211"/>
                </a:moveTo>
                <a:cubicBezTo>
                  <a:pt x="161214" y="78211"/>
                  <a:pt x="164076" y="79499"/>
                  <a:pt x="166151" y="81574"/>
                </a:cubicBezTo>
                <a:cubicBezTo>
                  <a:pt x="168226" y="83649"/>
                  <a:pt x="169514" y="86475"/>
                  <a:pt x="169514" y="89624"/>
                </a:cubicBezTo>
                <a:lnTo>
                  <a:pt x="169514" y="101108"/>
                </a:lnTo>
                <a:lnTo>
                  <a:pt x="146903" y="101108"/>
                </a:lnTo>
                <a:cubicBezTo>
                  <a:pt x="140534" y="94454"/>
                  <a:pt x="132127" y="89767"/>
                  <a:pt x="122681" y="88014"/>
                </a:cubicBezTo>
                <a:cubicBezTo>
                  <a:pt x="122479" y="87978"/>
                  <a:pt x="122278" y="87961"/>
                  <a:pt x="122080" y="87961"/>
                </a:cubicBezTo>
                <a:cubicBezTo>
                  <a:pt x="120486" y="87961"/>
                  <a:pt x="119068" y="89074"/>
                  <a:pt x="118781" y="90697"/>
                </a:cubicBezTo>
                <a:cubicBezTo>
                  <a:pt x="118424" y="92522"/>
                  <a:pt x="119640" y="94275"/>
                  <a:pt x="121465" y="94597"/>
                </a:cubicBezTo>
                <a:cubicBezTo>
                  <a:pt x="130230" y="96207"/>
                  <a:pt x="138244" y="100930"/>
                  <a:pt x="143933" y="107799"/>
                </a:cubicBezTo>
                <a:cubicBezTo>
                  <a:pt x="149479" y="114418"/>
                  <a:pt x="152770" y="122933"/>
                  <a:pt x="152770" y="132271"/>
                </a:cubicBezTo>
                <a:cubicBezTo>
                  <a:pt x="152770" y="142825"/>
                  <a:pt x="148477" y="152414"/>
                  <a:pt x="141572" y="159319"/>
                </a:cubicBezTo>
                <a:cubicBezTo>
                  <a:pt x="134631" y="166260"/>
                  <a:pt x="125043" y="170553"/>
                  <a:pt x="114488" y="170553"/>
                </a:cubicBezTo>
                <a:cubicBezTo>
                  <a:pt x="103898" y="170553"/>
                  <a:pt x="94345" y="166260"/>
                  <a:pt x="87405" y="159319"/>
                </a:cubicBezTo>
                <a:cubicBezTo>
                  <a:pt x="80499" y="152414"/>
                  <a:pt x="76206" y="142825"/>
                  <a:pt x="76206" y="132271"/>
                </a:cubicBezTo>
                <a:cubicBezTo>
                  <a:pt x="76206" y="122933"/>
                  <a:pt x="79534" y="114418"/>
                  <a:pt x="85043" y="107799"/>
                </a:cubicBezTo>
                <a:cubicBezTo>
                  <a:pt x="90732" y="100930"/>
                  <a:pt x="98746" y="96207"/>
                  <a:pt x="107512" y="94597"/>
                </a:cubicBezTo>
                <a:cubicBezTo>
                  <a:pt x="109336" y="94275"/>
                  <a:pt x="110553" y="92522"/>
                  <a:pt x="110231" y="90697"/>
                </a:cubicBezTo>
                <a:cubicBezTo>
                  <a:pt x="109912" y="89074"/>
                  <a:pt x="108491" y="87961"/>
                  <a:pt x="106922" y="87961"/>
                </a:cubicBezTo>
                <a:cubicBezTo>
                  <a:pt x="106726" y="87961"/>
                  <a:pt x="106529" y="87978"/>
                  <a:pt x="106331" y="88014"/>
                </a:cubicBezTo>
                <a:cubicBezTo>
                  <a:pt x="96850" y="89767"/>
                  <a:pt x="88442" y="94454"/>
                  <a:pt x="82074" y="101108"/>
                </a:cubicBezTo>
                <a:lnTo>
                  <a:pt x="59462" y="101108"/>
                </a:lnTo>
                <a:lnTo>
                  <a:pt x="59462" y="89624"/>
                </a:lnTo>
                <a:cubicBezTo>
                  <a:pt x="59462" y="86475"/>
                  <a:pt x="60750" y="83649"/>
                  <a:pt x="62825" y="81574"/>
                </a:cubicBezTo>
                <a:cubicBezTo>
                  <a:pt x="64900" y="79499"/>
                  <a:pt x="67763" y="78211"/>
                  <a:pt x="70875" y="78211"/>
                </a:cubicBezTo>
                <a:close/>
                <a:moveTo>
                  <a:pt x="16350" y="181644"/>
                </a:moveTo>
                <a:cubicBezTo>
                  <a:pt x="18998" y="181644"/>
                  <a:pt x="21431" y="182753"/>
                  <a:pt x="23148" y="184471"/>
                </a:cubicBezTo>
                <a:cubicBezTo>
                  <a:pt x="24901" y="186224"/>
                  <a:pt x="25975" y="188621"/>
                  <a:pt x="25975" y="191304"/>
                </a:cubicBezTo>
                <a:cubicBezTo>
                  <a:pt x="25975" y="193952"/>
                  <a:pt x="24901" y="196349"/>
                  <a:pt x="23148" y="198102"/>
                </a:cubicBezTo>
                <a:cubicBezTo>
                  <a:pt x="21431" y="199855"/>
                  <a:pt x="18998" y="200928"/>
                  <a:pt x="16350" y="200928"/>
                </a:cubicBezTo>
                <a:cubicBezTo>
                  <a:pt x="13667" y="200928"/>
                  <a:pt x="11270" y="199855"/>
                  <a:pt x="9517" y="198102"/>
                </a:cubicBezTo>
                <a:cubicBezTo>
                  <a:pt x="7800" y="196349"/>
                  <a:pt x="6690" y="193952"/>
                  <a:pt x="6690" y="191304"/>
                </a:cubicBezTo>
                <a:cubicBezTo>
                  <a:pt x="6690" y="188621"/>
                  <a:pt x="7800" y="186224"/>
                  <a:pt x="9517" y="184471"/>
                </a:cubicBezTo>
                <a:cubicBezTo>
                  <a:pt x="11270" y="182753"/>
                  <a:pt x="13667" y="181644"/>
                  <a:pt x="16350" y="181644"/>
                </a:cubicBezTo>
                <a:close/>
                <a:moveTo>
                  <a:pt x="212626" y="181644"/>
                </a:moveTo>
                <a:cubicBezTo>
                  <a:pt x="215309" y="181644"/>
                  <a:pt x="217706" y="182753"/>
                  <a:pt x="219460" y="184471"/>
                </a:cubicBezTo>
                <a:cubicBezTo>
                  <a:pt x="221177" y="186224"/>
                  <a:pt x="222286" y="188621"/>
                  <a:pt x="222286" y="191304"/>
                </a:cubicBezTo>
                <a:cubicBezTo>
                  <a:pt x="222286" y="193952"/>
                  <a:pt x="221177" y="196349"/>
                  <a:pt x="219460" y="198102"/>
                </a:cubicBezTo>
                <a:cubicBezTo>
                  <a:pt x="217706" y="199855"/>
                  <a:pt x="215309" y="200928"/>
                  <a:pt x="212626" y="200928"/>
                </a:cubicBezTo>
                <a:cubicBezTo>
                  <a:pt x="209978" y="200928"/>
                  <a:pt x="207546" y="199855"/>
                  <a:pt x="205828" y="198102"/>
                </a:cubicBezTo>
                <a:cubicBezTo>
                  <a:pt x="204075" y="196349"/>
                  <a:pt x="203002" y="193952"/>
                  <a:pt x="203002" y="191304"/>
                </a:cubicBezTo>
                <a:cubicBezTo>
                  <a:pt x="203002" y="188621"/>
                  <a:pt x="204075" y="186224"/>
                  <a:pt x="205828" y="184471"/>
                </a:cubicBezTo>
                <a:cubicBezTo>
                  <a:pt x="207546" y="182753"/>
                  <a:pt x="209978" y="181644"/>
                  <a:pt x="212626" y="181644"/>
                </a:cubicBezTo>
                <a:close/>
                <a:moveTo>
                  <a:pt x="114488" y="1"/>
                </a:moveTo>
                <a:cubicBezTo>
                  <a:pt x="101572" y="1"/>
                  <a:pt x="89837" y="5296"/>
                  <a:pt x="81322" y="13775"/>
                </a:cubicBezTo>
                <a:cubicBezTo>
                  <a:pt x="72807" y="22290"/>
                  <a:pt x="67548" y="34025"/>
                  <a:pt x="67548" y="46941"/>
                </a:cubicBezTo>
                <a:lnTo>
                  <a:pt x="67548" y="71807"/>
                </a:lnTo>
                <a:cubicBezTo>
                  <a:pt x="63863" y="72522"/>
                  <a:pt x="60607" y="74311"/>
                  <a:pt x="58067" y="76815"/>
                </a:cubicBezTo>
                <a:cubicBezTo>
                  <a:pt x="54775" y="80107"/>
                  <a:pt x="52736" y="84651"/>
                  <a:pt x="52736" y="89624"/>
                </a:cubicBezTo>
                <a:lnTo>
                  <a:pt x="52736" y="101108"/>
                </a:lnTo>
                <a:lnTo>
                  <a:pt x="25796" y="101108"/>
                </a:lnTo>
                <a:cubicBezTo>
                  <a:pt x="24114" y="101108"/>
                  <a:pt x="22576" y="100393"/>
                  <a:pt x="21502" y="99320"/>
                </a:cubicBezTo>
                <a:cubicBezTo>
                  <a:pt x="20393" y="98210"/>
                  <a:pt x="19713" y="96672"/>
                  <a:pt x="19713" y="95026"/>
                </a:cubicBezTo>
                <a:lnTo>
                  <a:pt x="19713" y="89230"/>
                </a:lnTo>
                <a:cubicBezTo>
                  <a:pt x="22862" y="88586"/>
                  <a:pt x="25688" y="86976"/>
                  <a:pt x="27906" y="84794"/>
                </a:cubicBezTo>
                <a:cubicBezTo>
                  <a:pt x="30840" y="81824"/>
                  <a:pt x="32665" y="77746"/>
                  <a:pt x="32665" y="73238"/>
                </a:cubicBezTo>
                <a:cubicBezTo>
                  <a:pt x="32665" y="68730"/>
                  <a:pt x="30840" y="64651"/>
                  <a:pt x="27906" y="61681"/>
                </a:cubicBezTo>
                <a:cubicBezTo>
                  <a:pt x="24937" y="58712"/>
                  <a:pt x="20858" y="56887"/>
                  <a:pt x="16350" y="56887"/>
                </a:cubicBezTo>
                <a:cubicBezTo>
                  <a:pt x="11842" y="56887"/>
                  <a:pt x="7728" y="58712"/>
                  <a:pt x="4794" y="61681"/>
                </a:cubicBezTo>
                <a:cubicBezTo>
                  <a:pt x="1825" y="64651"/>
                  <a:pt x="0" y="68730"/>
                  <a:pt x="0" y="73238"/>
                </a:cubicBezTo>
                <a:cubicBezTo>
                  <a:pt x="0" y="77746"/>
                  <a:pt x="1825" y="81824"/>
                  <a:pt x="4794" y="84794"/>
                </a:cubicBezTo>
                <a:cubicBezTo>
                  <a:pt x="7012" y="86976"/>
                  <a:pt x="9839" y="88586"/>
                  <a:pt x="12987" y="89230"/>
                </a:cubicBezTo>
                <a:lnTo>
                  <a:pt x="12987" y="95026"/>
                </a:lnTo>
                <a:cubicBezTo>
                  <a:pt x="12987" y="98532"/>
                  <a:pt x="14418" y="101717"/>
                  <a:pt x="16744" y="104042"/>
                </a:cubicBezTo>
                <a:cubicBezTo>
                  <a:pt x="19069" y="106368"/>
                  <a:pt x="22254" y="107799"/>
                  <a:pt x="25796" y="107799"/>
                </a:cubicBezTo>
                <a:lnTo>
                  <a:pt x="52736" y="107799"/>
                </a:lnTo>
                <a:lnTo>
                  <a:pt x="52736" y="128908"/>
                </a:lnTo>
                <a:lnTo>
                  <a:pt x="32343" y="128908"/>
                </a:lnTo>
                <a:cubicBezTo>
                  <a:pt x="31663" y="125759"/>
                  <a:pt x="30089" y="122897"/>
                  <a:pt x="27906" y="120715"/>
                </a:cubicBezTo>
                <a:cubicBezTo>
                  <a:pt x="24937" y="117745"/>
                  <a:pt x="20858" y="115920"/>
                  <a:pt x="16350" y="115920"/>
                </a:cubicBezTo>
                <a:cubicBezTo>
                  <a:pt x="11842" y="115920"/>
                  <a:pt x="7728" y="117745"/>
                  <a:pt x="4794" y="120715"/>
                </a:cubicBezTo>
                <a:cubicBezTo>
                  <a:pt x="1825" y="123648"/>
                  <a:pt x="0" y="127763"/>
                  <a:pt x="0" y="132271"/>
                </a:cubicBezTo>
                <a:cubicBezTo>
                  <a:pt x="0" y="136779"/>
                  <a:pt x="1825" y="140857"/>
                  <a:pt x="4794" y="143827"/>
                </a:cubicBezTo>
                <a:cubicBezTo>
                  <a:pt x="7728" y="146761"/>
                  <a:pt x="11842" y="148621"/>
                  <a:pt x="16350" y="148621"/>
                </a:cubicBezTo>
                <a:cubicBezTo>
                  <a:pt x="20858" y="148621"/>
                  <a:pt x="24937" y="146761"/>
                  <a:pt x="27906" y="143827"/>
                </a:cubicBezTo>
                <a:cubicBezTo>
                  <a:pt x="30089" y="141609"/>
                  <a:pt x="31663" y="138782"/>
                  <a:pt x="32343" y="135598"/>
                </a:cubicBezTo>
                <a:lnTo>
                  <a:pt x="52736" y="135598"/>
                </a:lnTo>
                <a:lnTo>
                  <a:pt x="52736" y="156707"/>
                </a:lnTo>
                <a:lnTo>
                  <a:pt x="25796" y="156707"/>
                </a:lnTo>
                <a:cubicBezTo>
                  <a:pt x="22254" y="156707"/>
                  <a:pt x="19069" y="158138"/>
                  <a:pt x="16744" y="160464"/>
                </a:cubicBezTo>
                <a:cubicBezTo>
                  <a:pt x="14418" y="162789"/>
                  <a:pt x="12987" y="165973"/>
                  <a:pt x="12987" y="169515"/>
                </a:cubicBezTo>
                <a:lnTo>
                  <a:pt x="12987" y="175311"/>
                </a:lnTo>
                <a:cubicBezTo>
                  <a:pt x="9839" y="175955"/>
                  <a:pt x="7012" y="177530"/>
                  <a:pt x="4794" y="179748"/>
                </a:cubicBezTo>
                <a:cubicBezTo>
                  <a:pt x="1825" y="182682"/>
                  <a:pt x="0" y="186796"/>
                  <a:pt x="0" y="191304"/>
                </a:cubicBezTo>
                <a:cubicBezTo>
                  <a:pt x="0" y="195812"/>
                  <a:pt x="1825" y="199891"/>
                  <a:pt x="4794" y="202860"/>
                </a:cubicBezTo>
                <a:cubicBezTo>
                  <a:pt x="7728" y="205794"/>
                  <a:pt x="11842" y="207619"/>
                  <a:pt x="16350" y="207619"/>
                </a:cubicBezTo>
                <a:cubicBezTo>
                  <a:pt x="20858" y="207619"/>
                  <a:pt x="24937" y="205794"/>
                  <a:pt x="27906" y="202860"/>
                </a:cubicBezTo>
                <a:cubicBezTo>
                  <a:pt x="30840" y="199891"/>
                  <a:pt x="32665" y="195812"/>
                  <a:pt x="32665" y="191304"/>
                </a:cubicBezTo>
                <a:cubicBezTo>
                  <a:pt x="32665" y="186796"/>
                  <a:pt x="30840" y="182682"/>
                  <a:pt x="27906" y="179748"/>
                </a:cubicBezTo>
                <a:cubicBezTo>
                  <a:pt x="25688" y="177530"/>
                  <a:pt x="22862" y="175955"/>
                  <a:pt x="19713" y="175311"/>
                </a:cubicBezTo>
                <a:lnTo>
                  <a:pt x="19713" y="169515"/>
                </a:lnTo>
                <a:cubicBezTo>
                  <a:pt x="19713" y="167870"/>
                  <a:pt x="20393" y="166331"/>
                  <a:pt x="21502" y="165222"/>
                </a:cubicBezTo>
                <a:cubicBezTo>
                  <a:pt x="22576" y="164113"/>
                  <a:pt x="24114" y="163433"/>
                  <a:pt x="25796" y="163433"/>
                </a:cubicBezTo>
                <a:lnTo>
                  <a:pt x="52736" y="163433"/>
                </a:lnTo>
                <a:lnTo>
                  <a:pt x="52736" y="174882"/>
                </a:lnTo>
                <a:cubicBezTo>
                  <a:pt x="52736" y="179891"/>
                  <a:pt x="54775" y="184435"/>
                  <a:pt x="58067" y="187690"/>
                </a:cubicBezTo>
                <a:cubicBezTo>
                  <a:pt x="61359" y="190982"/>
                  <a:pt x="65902" y="193021"/>
                  <a:pt x="70875" y="193021"/>
                </a:cubicBezTo>
                <a:lnTo>
                  <a:pt x="106903" y="193021"/>
                </a:lnTo>
                <a:cubicBezTo>
                  <a:pt x="108764" y="193021"/>
                  <a:pt x="110266" y="191519"/>
                  <a:pt x="110266" y="189658"/>
                </a:cubicBezTo>
                <a:cubicBezTo>
                  <a:pt x="110266" y="187834"/>
                  <a:pt x="108764" y="186331"/>
                  <a:pt x="106903" y="186331"/>
                </a:cubicBezTo>
                <a:lnTo>
                  <a:pt x="70875" y="186331"/>
                </a:lnTo>
                <a:cubicBezTo>
                  <a:pt x="67763" y="186331"/>
                  <a:pt x="64900" y="185043"/>
                  <a:pt x="62825" y="182968"/>
                </a:cubicBezTo>
                <a:cubicBezTo>
                  <a:pt x="60750" y="180893"/>
                  <a:pt x="59462" y="178031"/>
                  <a:pt x="59462" y="174882"/>
                </a:cubicBezTo>
                <a:lnTo>
                  <a:pt x="59462" y="163433"/>
                </a:lnTo>
                <a:lnTo>
                  <a:pt x="82038" y="163433"/>
                </a:lnTo>
                <a:cubicBezTo>
                  <a:pt x="90553" y="172306"/>
                  <a:pt x="102216" y="177243"/>
                  <a:pt x="114488" y="177243"/>
                </a:cubicBezTo>
                <a:cubicBezTo>
                  <a:pt x="126796" y="177243"/>
                  <a:pt x="138423" y="172306"/>
                  <a:pt x="146938" y="163433"/>
                </a:cubicBezTo>
                <a:lnTo>
                  <a:pt x="169514" y="163433"/>
                </a:lnTo>
                <a:lnTo>
                  <a:pt x="169514" y="174882"/>
                </a:lnTo>
                <a:cubicBezTo>
                  <a:pt x="169514" y="181179"/>
                  <a:pt x="164362" y="186331"/>
                  <a:pt x="158101" y="186331"/>
                </a:cubicBezTo>
                <a:lnTo>
                  <a:pt x="122073" y="186331"/>
                </a:lnTo>
                <a:cubicBezTo>
                  <a:pt x="120248" y="186331"/>
                  <a:pt x="118746" y="187834"/>
                  <a:pt x="118746" y="189658"/>
                </a:cubicBezTo>
                <a:cubicBezTo>
                  <a:pt x="118746" y="191519"/>
                  <a:pt x="120248" y="193021"/>
                  <a:pt x="122073" y="193021"/>
                </a:cubicBezTo>
                <a:lnTo>
                  <a:pt x="158101" y="193021"/>
                </a:lnTo>
                <a:cubicBezTo>
                  <a:pt x="168047" y="193021"/>
                  <a:pt x="176240" y="184864"/>
                  <a:pt x="176240" y="174882"/>
                </a:cubicBezTo>
                <a:lnTo>
                  <a:pt x="176240" y="163433"/>
                </a:lnTo>
                <a:lnTo>
                  <a:pt x="203181" y="163433"/>
                </a:lnTo>
                <a:cubicBezTo>
                  <a:pt x="204862" y="163433"/>
                  <a:pt x="206401" y="164113"/>
                  <a:pt x="207474" y="165222"/>
                </a:cubicBezTo>
                <a:cubicBezTo>
                  <a:pt x="208619" y="166331"/>
                  <a:pt x="209299" y="167870"/>
                  <a:pt x="209299" y="169515"/>
                </a:cubicBezTo>
                <a:lnTo>
                  <a:pt x="209299" y="175311"/>
                </a:lnTo>
                <a:cubicBezTo>
                  <a:pt x="206114" y="175955"/>
                  <a:pt x="203288" y="177530"/>
                  <a:pt x="201070" y="179748"/>
                </a:cubicBezTo>
                <a:cubicBezTo>
                  <a:pt x="198136" y="182682"/>
                  <a:pt x="196311" y="186796"/>
                  <a:pt x="196311" y="191304"/>
                </a:cubicBezTo>
                <a:cubicBezTo>
                  <a:pt x="196311" y="195812"/>
                  <a:pt x="198136" y="199891"/>
                  <a:pt x="201070" y="202860"/>
                </a:cubicBezTo>
                <a:cubicBezTo>
                  <a:pt x="204039" y="205794"/>
                  <a:pt x="208118" y="207619"/>
                  <a:pt x="212626" y="207619"/>
                </a:cubicBezTo>
                <a:cubicBezTo>
                  <a:pt x="217134" y="207619"/>
                  <a:pt x="221248" y="205794"/>
                  <a:pt x="224182" y="202860"/>
                </a:cubicBezTo>
                <a:cubicBezTo>
                  <a:pt x="227152" y="199891"/>
                  <a:pt x="228976" y="195812"/>
                  <a:pt x="228976" y="191304"/>
                </a:cubicBezTo>
                <a:cubicBezTo>
                  <a:pt x="228976" y="186796"/>
                  <a:pt x="227152" y="182682"/>
                  <a:pt x="224182" y="179748"/>
                </a:cubicBezTo>
                <a:cubicBezTo>
                  <a:pt x="222000" y="177530"/>
                  <a:pt x="219173" y="175955"/>
                  <a:pt x="215989" y="175311"/>
                </a:cubicBezTo>
                <a:lnTo>
                  <a:pt x="215989" y="169515"/>
                </a:lnTo>
                <a:cubicBezTo>
                  <a:pt x="215989" y="165973"/>
                  <a:pt x="214558" y="162789"/>
                  <a:pt x="212232" y="160464"/>
                </a:cubicBezTo>
                <a:cubicBezTo>
                  <a:pt x="209907" y="158138"/>
                  <a:pt x="206723" y="156707"/>
                  <a:pt x="203181" y="156707"/>
                </a:cubicBezTo>
                <a:lnTo>
                  <a:pt x="176240" y="156707"/>
                </a:lnTo>
                <a:lnTo>
                  <a:pt x="176240" y="135598"/>
                </a:lnTo>
                <a:lnTo>
                  <a:pt x="196633" y="135598"/>
                </a:lnTo>
                <a:cubicBezTo>
                  <a:pt x="197313" y="138782"/>
                  <a:pt x="198887" y="141609"/>
                  <a:pt x="201070" y="143827"/>
                </a:cubicBezTo>
                <a:cubicBezTo>
                  <a:pt x="204039" y="146761"/>
                  <a:pt x="208118" y="148621"/>
                  <a:pt x="212626" y="148621"/>
                </a:cubicBezTo>
                <a:cubicBezTo>
                  <a:pt x="217134" y="148621"/>
                  <a:pt x="221213" y="146761"/>
                  <a:pt x="224182" y="143827"/>
                </a:cubicBezTo>
                <a:cubicBezTo>
                  <a:pt x="227152" y="140857"/>
                  <a:pt x="228976" y="136779"/>
                  <a:pt x="228976" y="132271"/>
                </a:cubicBezTo>
                <a:cubicBezTo>
                  <a:pt x="228976" y="127763"/>
                  <a:pt x="227152" y="123648"/>
                  <a:pt x="224182" y="120715"/>
                </a:cubicBezTo>
                <a:cubicBezTo>
                  <a:pt x="221213" y="117745"/>
                  <a:pt x="217134" y="115920"/>
                  <a:pt x="212626" y="115920"/>
                </a:cubicBezTo>
                <a:cubicBezTo>
                  <a:pt x="208118" y="115920"/>
                  <a:pt x="204039" y="117745"/>
                  <a:pt x="201070" y="120715"/>
                </a:cubicBezTo>
                <a:cubicBezTo>
                  <a:pt x="198887" y="122897"/>
                  <a:pt x="197313" y="125759"/>
                  <a:pt x="196633" y="128908"/>
                </a:cubicBezTo>
                <a:lnTo>
                  <a:pt x="176240" y="128908"/>
                </a:lnTo>
                <a:lnTo>
                  <a:pt x="176240" y="107799"/>
                </a:lnTo>
                <a:lnTo>
                  <a:pt x="203181" y="107799"/>
                </a:lnTo>
                <a:cubicBezTo>
                  <a:pt x="206723" y="107799"/>
                  <a:pt x="209907" y="106368"/>
                  <a:pt x="212232" y="104042"/>
                </a:cubicBezTo>
                <a:cubicBezTo>
                  <a:pt x="214558" y="101717"/>
                  <a:pt x="215989" y="98532"/>
                  <a:pt x="215989" y="95026"/>
                </a:cubicBezTo>
                <a:lnTo>
                  <a:pt x="215989" y="89230"/>
                </a:lnTo>
                <a:cubicBezTo>
                  <a:pt x="219173" y="88586"/>
                  <a:pt x="222000" y="86976"/>
                  <a:pt x="224182" y="84794"/>
                </a:cubicBezTo>
                <a:cubicBezTo>
                  <a:pt x="227152" y="81824"/>
                  <a:pt x="228976" y="77746"/>
                  <a:pt x="228976" y="73238"/>
                </a:cubicBezTo>
                <a:cubicBezTo>
                  <a:pt x="228976" y="68730"/>
                  <a:pt x="227152" y="64651"/>
                  <a:pt x="224182" y="61681"/>
                </a:cubicBezTo>
                <a:cubicBezTo>
                  <a:pt x="221213" y="58712"/>
                  <a:pt x="217134" y="56887"/>
                  <a:pt x="212626" y="56887"/>
                </a:cubicBezTo>
                <a:cubicBezTo>
                  <a:pt x="208118" y="56887"/>
                  <a:pt x="204039" y="58712"/>
                  <a:pt x="201070" y="61681"/>
                </a:cubicBezTo>
                <a:cubicBezTo>
                  <a:pt x="198136" y="64651"/>
                  <a:pt x="196311" y="68730"/>
                  <a:pt x="196311" y="73238"/>
                </a:cubicBezTo>
                <a:cubicBezTo>
                  <a:pt x="196311" y="77746"/>
                  <a:pt x="198136" y="81824"/>
                  <a:pt x="201070" y="84794"/>
                </a:cubicBezTo>
                <a:cubicBezTo>
                  <a:pt x="203288" y="86976"/>
                  <a:pt x="206114" y="88586"/>
                  <a:pt x="209299" y="89230"/>
                </a:cubicBezTo>
                <a:lnTo>
                  <a:pt x="209299" y="95026"/>
                </a:lnTo>
                <a:cubicBezTo>
                  <a:pt x="209299" y="96672"/>
                  <a:pt x="208619" y="98210"/>
                  <a:pt x="207474" y="99320"/>
                </a:cubicBezTo>
                <a:cubicBezTo>
                  <a:pt x="206401" y="100393"/>
                  <a:pt x="204862" y="101108"/>
                  <a:pt x="203181" y="101108"/>
                </a:cubicBezTo>
                <a:lnTo>
                  <a:pt x="176240" y="101108"/>
                </a:lnTo>
                <a:lnTo>
                  <a:pt x="176240" y="89624"/>
                </a:lnTo>
                <a:cubicBezTo>
                  <a:pt x="176240" y="84651"/>
                  <a:pt x="174201" y="80107"/>
                  <a:pt x="170909" y="76815"/>
                </a:cubicBezTo>
                <a:cubicBezTo>
                  <a:pt x="168369" y="74311"/>
                  <a:pt x="165113" y="72522"/>
                  <a:pt x="161428" y="71807"/>
                </a:cubicBezTo>
                <a:lnTo>
                  <a:pt x="161428" y="46941"/>
                </a:lnTo>
                <a:cubicBezTo>
                  <a:pt x="161428" y="34025"/>
                  <a:pt x="156169" y="22290"/>
                  <a:pt x="147654" y="13775"/>
                </a:cubicBezTo>
                <a:cubicBezTo>
                  <a:pt x="139139" y="5296"/>
                  <a:pt x="127404" y="1"/>
                  <a:pt x="114488" y="1"/>
                </a:cubicBezTo>
                <a:close/>
              </a:path>
            </a:pathLst>
          </a:cu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F7FD"/>
              </a:solidFill>
            </a:endParaRPr>
          </a:p>
        </p:txBody>
      </p:sp>
    </p:spTree>
  </p:cSld>
  <p:clrMapOvr>
    <a:masterClrMapping/>
  </p:clrMapOvr>
</p:sld>
</file>

<file path=ppt/theme/theme1.xml><?xml version="1.0" encoding="utf-8"?>
<a:theme xmlns:a="http://schemas.openxmlformats.org/drawingml/2006/main" name="Bitcoin Company Pitch Deck by Slidesgo">
  <a:themeElements>
    <a:clrScheme name="Simple Light">
      <a:dk1>
        <a:srgbClr val="5B57DE"/>
      </a:dk1>
      <a:lt1>
        <a:srgbClr val="8E8BD8"/>
      </a:lt1>
      <a:dk2>
        <a:srgbClr val="DFDEFF"/>
      </a:dk2>
      <a:lt2>
        <a:srgbClr val="EEEEEE"/>
      </a:lt2>
      <a:accent1>
        <a:srgbClr val="3F308A"/>
      </a:accent1>
      <a:accent2>
        <a:srgbClr val="876FFF"/>
      </a:accent2>
      <a:accent3>
        <a:srgbClr val="FFFFFF"/>
      </a:accent3>
      <a:accent4>
        <a:srgbClr val="876FFF"/>
      </a:accent4>
      <a:accent5>
        <a:srgbClr val="DFDEFF"/>
      </a:accent5>
      <a:accent6>
        <a:srgbClr val="5B57DE"/>
      </a:accent6>
      <a:hlink>
        <a:srgbClr val="8E8B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363</TotalTime>
  <Words>2047</Words>
  <Application>Microsoft Office PowerPoint</Application>
  <PresentationFormat>On-screen Show (16:9)</PresentationFormat>
  <Paragraphs>177</Paragraphs>
  <Slides>30</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Arial Rounded MT Bold</vt:lpstr>
      <vt:lpstr>Arial</vt:lpstr>
      <vt:lpstr>Times New Roman</vt:lpstr>
      <vt:lpstr>Symbol</vt:lpstr>
      <vt:lpstr>Titillium Web</vt:lpstr>
      <vt:lpstr>Söhne</vt:lpstr>
      <vt:lpstr>Google Sans</vt:lpstr>
      <vt:lpstr>Oswald</vt:lpstr>
      <vt:lpstr>Squada One</vt:lpstr>
      <vt:lpstr>Calibri</vt:lpstr>
      <vt:lpstr>Bitcoin Company Pitch Deck by Slidesgo</vt:lpstr>
      <vt:lpstr>Cryptopia</vt:lpstr>
      <vt:lpstr>PowerPoint Presentation</vt:lpstr>
      <vt:lpstr>Our Project Plan</vt:lpstr>
      <vt:lpstr>Table of Contents</vt:lpstr>
      <vt:lpstr>Section A</vt:lpstr>
      <vt:lpstr>PowerPoint Presentation</vt:lpstr>
      <vt:lpstr>PowerPoint Presentation</vt:lpstr>
      <vt:lpstr>Technology Used</vt:lpstr>
      <vt:lpstr>Project Distribution</vt:lpstr>
      <vt:lpstr>Architecture of a Crypto exchange website</vt:lpstr>
      <vt:lpstr>Key Features</vt:lpstr>
      <vt:lpstr>Section 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B</vt:lpstr>
      <vt:lpstr>PowerPoint Presentation</vt:lpstr>
      <vt:lpstr>PowerPoint Presentation</vt:lpstr>
      <vt:lpstr>PowerPoint Presentation</vt:lpstr>
      <vt:lpstr>Section B</vt:lpstr>
      <vt:lpstr>PowerPoint Presentation</vt:lpstr>
      <vt:lpstr>Conclusion</vt:lpstr>
      <vt:lpstr>Future Scope</vt:lpstr>
      <vt:lpstr>Resources/References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Cryptopia</dc:title>
  <cp:lastModifiedBy>Pratham Gupta</cp:lastModifiedBy>
  <cp:revision>5</cp:revision>
  <dcterms:modified xsi:type="dcterms:W3CDTF">2023-04-28T21:29:02Z</dcterms:modified>
</cp:coreProperties>
</file>